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theme/themeOverride12.xml" ContentType="application/vnd.openxmlformats-officedocument.themeOverride+xml"/>
  <Override PartName="/ppt/theme/themeOverride30.xml" ContentType="application/vnd.openxmlformats-officedocument.themeOverr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theme/themeOverride5.xml" ContentType="application/vnd.openxmlformats-officedocument.themeOverride+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theme/themeOverride39.xml" ContentType="application/vnd.openxmlformats-officedocument.themeOverr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theme/themeOverride17.xml" ContentType="application/vnd.openxmlformats-officedocument.themeOverride+xml"/>
  <Override PartName="/ppt/theme/themeOverride28.xml" ContentType="application/vnd.openxmlformats-officedocument.themeOverr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theme/themeOverride24.xml" ContentType="application/vnd.openxmlformats-officedocument.themeOverride+xml"/>
  <Override PartName="/ppt/theme/themeOverride35.xml" ContentType="application/vnd.openxmlformats-officedocument.themeOverride+xml"/>
  <Override PartName="/ppt/slides/slide9.xml" ContentType="application/vnd.openxmlformats-officedocument.presentationml.slide+xml"/>
  <Override PartName="/ppt/viewProps.xml" ContentType="application/vnd.openxmlformats-officedocument.presentationml.viewProps+xml"/>
  <Override PartName="/ppt/theme/themeOverride13.xml" ContentType="application/vnd.openxmlformats-officedocument.themeOverride+xml"/>
  <Override PartName="/ppt/theme/themeOverride42.xml" ContentType="application/vnd.openxmlformats-officedocument.themeOverrid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theme/themeOverride20.xml" ContentType="application/vnd.openxmlformats-officedocument.themeOverride+xml"/>
  <Override PartName="/ppt/theme/themeOverride31.xml" ContentType="application/vnd.openxmlformats-officedocument.themeOverr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heme/themeOverride6.xml" ContentType="application/vnd.openxmlformats-officedocument.themeOverr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heme/themeOverride2.xml" ContentType="application/vnd.openxmlformats-officedocument.themeOverr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theme/themeOverride29.xml" ContentType="application/vnd.openxmlformats-officedocument.themeOverr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theme/themeOverride18.xml" ContentType="application/vnd.openxmlformats-officedocument.themeOverride+xml"/>
  <Override PartName="/ppt/notesSlides/notesSlide20.xml" ContentType="application/vnd.openxmlformats-officedocument.presentationml.notesSlide+xml"/>
  <Override PartName="/ppt/theme/themeOverride27.xml" ContentType="application/vnd.openxmlformats-officedocument.themeOverride+xml"/>
  <Override PartName="/ppt/notesSlides/notesSlide31.xml" ContentType="application/vnd.openxmlformats-officedocument.presentationml.notesSlide+xml"/>
  <Override PartName="/ppt/theme/themeOverride36.xml" ContentType="application/vnd.openxmlformats-officedocument.themeOverride+xml"/>
  <Override PartName="/ppt/notesSlides/notesSlide40.xml" ContentType="application/vnd.openxmlformats-officedocument.presentationml.notesSlide+xml"/>
  <Override PartName="/ppt/theme/themeOverride45.xml" ContentType="application/vnd.openxmlformats-officedocument.themeOverride+xml"/>
  <Override PartName="/ppt/notesSlides/notesSlide6.xml" ContentType="application/vnd.openxmlformats-officedocument.presentationml.notesSlide+xml"/>
  <Override PartName="/ppt/theme/themeOverride16.xml" ContentType="application/vnd.openxmlformats-officedocument.themeOverride+xml"/>
  <Override PartName="/ppt/theme/themeOverride25.xml" ContentType="application/vnd.openxmlformats-officedocument.themeOverride+xml"/>
  <Override PartName="/ppt/theme/themeOverride34.xml" ContentType="application/vnd.openxmlformats-officedocument.themeOverride+xml"/>
  <Override PartName="/ppt/theme/themeOverride43.xml" ContentType="application/vnd.openxmlformats-officedocument.themeOverr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theme/themeOverride9.xml" ContentType="application/vnd.openxmlformats-officedocument.themeOverride+xml"/>
  <Override PartName="/ppt/theme/themeOverride14.xml" ContentType="application/vnd.openxmlformats-officedocument.themeOverride+xml"/>
  <Override PartName="/ppt/theme/themeOverride23.xml" ContentType="application/vnd.openxmlformats-officedocument.themeOverride+xml"/>
  <Override PartName="/ppt/theme/themeOverride32.xml" ContentType="application/vnd.openxmlformats-officedocument.themeOverride+xml"/>
  <Override PartName="/ppt/theme/themeOverride41.xml" ContentType="application/vnd.openxmlformats-officedocument.themeOverr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theme/themeOverride7.xml" ContentType="application/vnd.openxmlformats-officedocument.themeOverride+xml"/>
  <Override PartName="/ppt/theme/themeOverride21.xml" ContentType="application/vnd.openxmlformats-officedocument.themeOverr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Override10.xml" ContentType="application/vnd.openxmlformats-officedocument.themeOverrid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theme/themeOverride3.xml" ContentType="application/vnd.openxmlformats-officedocument.themeOverr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theme/themeOverride19.xml" ContentType="application/vnd.openxmlformats-officedocument.themeOverr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heme/themeOverride37.xml" ContentType="application/vnd.openxmlformats-officedocument.themeOverride+xml"/>
  <Override PartName="/ppt/notesSlides/notesSlide10.xml" ContentType="application/vnd.openxmlformats-officedocument.presentationml.notesSlide+xml"/>
  <Override PartName="/ppt/theme/themeOverride15.xml" ContentType="application/vnd.openxmlformats-officedocument.themeOverride+xml"/>
  <Override PartName="/ppt/theme/themeOverride26.xml" ContentType="application/vnd.openxmlformats-officedocument.themeOverride+xml"/>
  <Override PartName="/ppt/theme/themeOverride44.xml" ContentType="application/vnd.openxmlformats-officedocument.themeOverr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heme/themeOverride22.xml" ContentType="application/vnd.openxmlformats-officedocument.themeOverride+xml"/>
  <Override PartName="/ppt/theme/themeOverride33.xml" ContentType="application/vnd.openxmlformats-officedocument.themeOverride+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theme/themeOverride8.xml" ContentType="application/vnd.openxmlformats-officedocument.themeOverride+xml"/>
  <Override PartName="/ppt/theme/themeOverride11.xml" ContentType="application/vnd.openxmlformats-officedocument.themeOverride+xml"/>
  <Override PartName="/ppt/theme/themeOverride40.xml" ContentType="application/vnd.openxmlformats-officedocument.themeOverr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theme/themeOverride4.xml" ContentType="application/vnd.openxmlformats-officedocument.themeOverride+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theme/themeOverride38.xml" ContentType="application/vnd.openxmlformats-officedocument.themeOverr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88" r:id="rId2"/>
    <p:sldId id="319" r:id="rId3"/>
    <p:sldId id="322" r:id="rId4"/>
    <p:sldId id="327" r:id="rId5"/>
    <p:sldId id="289" r:id="rId6"/>
    <p:sldId id="291" r:id="rId7"/>
    <p:sldId id="295" r:id="rId8"/>
    <p:sldId id="292" r:id="rId9"/>
    <p:sldId id="294" r:id="rId10"/>
    <p:sldId id="296" r:id="rId11"/>
    <p:sldId id="302" r:id="rId12"/>
    <p:sldId id="300" r:id="rId13"/>
    <p:sldId id="297" r:id="rId14"/>
    <p:sldId id="299" r:id="rId15"/>
    <p:sldId id="313" r:id="rId16"/>
    <p:sldId id="277" r:id="rId17"/>
    <p:sldId id="258" r:id="rId18"/>
    <p:sldId id="286" r:id="rId19"/>
    <p:sldId id="279" r:id="rId20"/>
    <p:sldId id="315" r:id="rId21"/>
    <p:sldId id="309" r:id="rId22"/>
    <p:sldId id="280" r:id="rId23"/>
    <p:sldId id="284" r:id="rId24"/>
    <p:sldId id="318" r:id="rId25"/>
    <p:sldId id="323" r:id="rId26"/>
    <p:sldId id="270" r:id="rId27"/>
    <p:sldId id="303" r:id="rId28"/>
    <p:sldId id="310" r:id="rId29"/>
    <p:sldId id="283" r:id="rId30"/>
    <p:sldId id="287" r:id="rId31"/>
    <p:sldId id="311" r:id="rId32"/>
    <p:sldId id="320" r:id="rId33"/>
    <p:sldId id="324" r:id="rId34"/>
    <p:sldId id="304" r:id="rId35"/>
    <p:sldId id="285" r:id="rId36"/>
    <p:sldId id="321" r:id="rId37"/>
    <p:sldId id="328" r:id="rId38"/>
    <p:sldId id="341" r:id="rId39"/>
    <p:sldId id="261" r:id="rId40"/>
    <p:sldId id="342" r:id="rId41"/>
    <p:sldId id="329" r:id="rId42"/>
    <p:sldId id="259" r:id="rId43"/>
    <p:sldId id="330" r:id="rId44"/>
    <p:sldId id="337" r:id="rId45"/>
    <p:sldId id="338" r:id="rId46"/>
    <p:sldId id="339" r:id="rId47"/>
    <p:sldId id="331" r:id="rId48"/>
    <p:sldId id="332" r:id="rId49"/>
    <p:sldId id="333" r:id="rId50"/>
    <p:sldId id="334" r:id="rId51"/>
    <p:sldId id="335" r:id="rId52"/>
    <p:sldId id="340" r:id="rId53"/>
    <p:sldId id="325" r:id="rId54"/>
    <p:sldId id="326" r:id="rId55"/>
    <p:sldId id="272" r:id="rId56"/>
    <p:sldId id="343" r:id="rId57"/>
  </p:sldIdLst>
  <p:sldSz cx="9144000" cy="6858000" type="screen4x3"/>
  <p:notesSz cx="6858000" cy="9144000"/>
  <p:defaultTextStyle>
    <a:defPPr>
      <a:defRPr lang="zh-CN"/>
    </a:defPPr>
    <a:lvl1pPr algn="l" rtl="0" eaLnBrk="0" fontAlgn="base" hangingPunct="0">
      <a:spcBef>
        <a:spcPct val="0"/>
      </a:spcBef>
      <a:spcAft>
        <a:spcPct val="0"/>
      </a:spcAft>
      <a:buFont typeface="Arial" charset="0"/>
      <a:defRPr sz="1200" kern="1200">
        <a:solidFill>
          <a:schemeClr val="tx1"/>
        </a:solidFill>
        <a:latin typeface="Arial" charset="0"/>
        <a:ea typeface="宋体" pitchFamily="2" charset="-122"/>
        <a:cs typeface="+mn-cs"/>
      </a:defRPr>
    </a:lvl1pPr>
    <a:lvl2pPr marL="457200" algn="l" rtl="0" eaLnBrk="0" fontAlgn="base" hangingPunct="0">
      <a:spcBef>
        <a:spcPct val="0"/>
      </a:spcBef>
      <a:spcAft>
        <a:spcPct val="0"/>
      </a:spcAft>
      <a:buFont typeface="Arial" charset="0"/>
      <a:defRPr sz="1200" kern="1200">
        <a:solidFill>
          <a:schemeClr val="tx1"/>
        </a:solidFill>
        <a:latin typeface="Arial" charset="0"/>
        <a:ea typeface="宋体" pitchFamily="2" charset="-122"/>
        <a:cs typeface="+mn-cs"/>
      </a:defRPr>
    </a:lvl2pPr>
    <a:lvl3pPr marL="914400" algn="l" rtl="0" eaLnBrk="0" fontAlgn="base" hangingPunct="0">
      <a:spcBef>
        <a:spcPct val="0"/>
      </a:spcBef>
      <a:spcAft>
        <a:spcPct val="0"/>
      </a:spcAft>
      <a:buFont typeface="Arial" charset="0"/>
      <a:defRPr sz="1200" kern="1200">
        <a:solidFill>
          <a:schemeClr val="tx1"/>
        </a:solidFill>
        <a:latin typeface="Arial" charset="0"/>
        <a:ea typeface="宋体" pitchFamily="2" charset="-122"/>
        <a:cs typeface="+mn-cs"/>
      </a:defRPr>
    </a:lvl3pPr>
    <a:lvl4pPr marL="1371600" algn="l" rtl="0" eaLnBrk="0" fontAlgn="base" hangingPunct="0">
      <a:spcBef>
        <a:spcPct val="0"/>
      </a:spcBef>
      <a:spcAft>
        <a:spcPct val="0"/>
      </a:spcAft>
      <a:buFont typeface="Arial" charset="0"/>
      <a:defRPr sz="1200" kern="1200">
        <a:solidFill>
          <a:schemeClr val="tx1"/>
        </a:solidFill>
        <a:latin typeface="Arial" charset="0"/>
        <a:ea typeface="宋体" pitchFamily="2" charset="-122"/>
        <a:cs typeface="+mn-cs"/>
      </a:defRPr>
    </a:lvl4pPr>
    <a:lvl5pPr marL="1828800" algn="l" rtl="0" eaLnBrk="0" fontAlgn="base" hangingPunct="0">
      <a:spcBef>
        <a:spcPct val="0"/>
      </a:spcBef>
      <a:spcAft>
        <a:spcPct val="0"/>
      </a:spcAft>
      <a:buFont typeface="Arial" charset="0"/>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Arial" charset="0"/>
        <a:ea typeface="宋体" pitchFamily="2" charset="-122"/>
        <a:cs typeface="+mn-cs"/>
      </a:defRPr>
    </a:lvl6pPr>
    <a:lvl7pPr marL="2743200" algn="l" defTabSz="914400" rtl="0" eaLnBrk="1" latinLnBrk="0" hangingPunct="1">
      <a:defRPr sz="1200" kern="1200">
        <a:solidFill>
          <a:schemeClr val="tx1"/>
        </a:solidFill>
        <a:latin typeface="Arial" charset="0"/>
        <a:ea typeface="宋体" pitchFamily="2" charset="-122"/>
        <a:cs typeface="+mn-cs"/>
      </a:defRPr>
    </a:lvl7pPr>
    <a:lvl8pPr marL="3200400" algn="l" defTabSz="914400" rtl="0" eaLnBrk="1" latinLnBrk="0" hangingPunct="1">
      <a:defRPr sz="1200" kern="1200">
        <a:solidFill>
          <a:schemeClr val="tx1"/>
        </a:solidFill>
        <a:latin typeface="Arial" charset="0"/>
        <a:ea typeface="宋体" pitchFamily="2" charset="-122"/>
        <a:cs typeface="+mn-cs"/>
      </a:defRPr>
    </a:lvl8pPr>
    <a:lvl9pPr marL="3657600" algn="l" defTabSz="914400" rtl="0" eaLnBrk="1" latinLnBrk="0" hangingPunct="1">
      <a:defRPr sz="1200" kern="1200">
        <a:solidFill>
          <a:schemeClr val="tx1"/>
        </a:solidFill>
        <a:latin typeface="Arial"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5" d="100"/>
          <a:sy n="85" d="100"/>
        </p:scale>
        <p:origin x="-1306" y="-77"/>
      </p:cViewPr>
      <p:guideLst>
        <p:guide orient="horz" pos="2159"/>
        <p:guide pos="2904"/>
      </p:guideLst>
    </p:cSldViewPr>
  </p:slideViewPr>
  <p:notesTextViewPr>
    <p:cViewPr>
      <p:scale>
        <a:sx n="100" d="100"/>
        <a:sy n="100" d="100"/>
      </p:scale>
      <p:origin x="0" y="0"/>
    </p:cViewPr>
  </p:notesTextViewPr>
  <p:gridSpacing cx="1872299088" cy="187229908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image" Target="../media/image33.png"/></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image" Target="../media/image37.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5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1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idx="4294967295"/>
          </p:nvPr>
        </p:nvSpPr>
        <p:spPr bwMode="auto">
          <a:xfrm>
            <a:off x="0" y="0"/>
            <a:ext cx="2971800" cy="457200"/>
          </a:xfrm>
          <a:prstGeom prst="rect">
            <a:avLst/>
          </a:prstGeom>
          <a:noFill/>
          <a:ln w="9525" cmpd="sng">
            <a:noFill/>
            <a:miter lim="800000"/>
            <a:headEnd/>
            <a:tailEnd/>
          </a:ln>
        </p:spPr>
        <p:txBody>
          <a:bodyPr vert="horz" wrap="square" lIns="91440" tIns="45720" rIns="91440" bIns="45720" numCol="1" anchor="t" anchorCtr="0" compatLnSpc="1">
            <a:prstTxWarp prst="textNoShape">
              <a:avLst/>
            </a:prstTxWarp>
          </a:bodyPr>
          <a:lstStyle>
            <a:lvl1pPr>
              <a:buFont typeface="Arial" pitchFamily="34" charset="0"/>
              <a:buNone/>
              <a:defRPr>
                <a:latin typeface="Arial" pitchFamily="34" charset="0"/>
              </a:defRPr>
            </a:lvl1pPr>
          </a:lstStyle>
          <a:p>
            <a:pPr>
              <a:defRPr/>
            </a:pPr>
            <a:endParaRPr lang="en-US"/>
          </a:p>
        </p:txBody>
      </p:sp>
      <p:sp>
        <p:nvSpPr>
          <p:cNvPr id="2051" name="Rectangle 3"/>
          <p:cNvSpPr>
            <a:spLocks noGrp="1" noChangeArrowheads="1"/>
          </p:cNvSpPr>
          <p:nvPr>
            <p:ph type="dt" idx="1"/>
          </p:nvPr>
        </p:nvSpPr>
        <p:spPr bwMode="auto">
          <a:xfrm>
            <a:off x="3884613" y="0"/>
            <a:ext cx="2971800" cy="457200"/>
          </a:xfrm>
          <a:prstGeom prst="rect">
            <a:avLst/>
          </a:prstGeom>
          <a:noFill/>
          <a:ln w="9525" cmpd="sng">
            <a:noFill/>
            <a:miter lim="800000"/>
            <a:headEnd/>
            <a:tailEnd/>
          </a:ln>
        </p:spPr>
        <p:txBody>
          <a:bodyPr vert="horz" wrap="square" lIns="91440" tIns="45720" rIns="91440" bIns="45720" numCol="1" anchor="t" anchorCtr="0" compatLnSpc="1">
            <a:prstTxWarp prst="textNoShape">
              <a:avLst/>
            </a:prstTxWarp>
          </a:bodyPr>
          <a:lstStyle>
            <a:lvl1pPr algn="r">
              <a:buFont typeface="Arial" pitchFamily="34" charset="0"/>
              <a:buNone/>
              <a:defRPr>
                <a:latin typeface="Arial" pitchFamily="34" charset="0"/>
              </a:defRPr>
            </a:lvl1pPr>
          </a:lstStyle>
          <a:p>
            <a:pPr>
              <a:defRPr/>
            </a:pPr>
            <a:endParaRPr lang="en-US"/>
          </a:p>
        </p:txBody>
      </p:sp>
      <p:sp>
        <p:nvSpPr>
          <p:cNvPr id="59396" name="Rectangle 4"/>
          <p:cNvSpPr>
            <a:spLocks noGrp="1" noRot="1" noChangeAspect="1" noChangeArrowheads="1" noTextEdit="1"/>
          </p:cNvSpPr>
          <p:nvPr>
            <p:ph type="sldImg" idx="2"/>
          </p:nvPr>
        </p:nvSpPr>
        <p:spPr bwMode="auto">
          <a:xfrm>
            <a:off x="1143000" y="685800"/>
            <a:ext cx="4572000" cy="3429000"/>
          </a:xfrm>
          <a:prstGeom prst="rect">
            <a:avLst/>
          </a:prstGeom>
          <a:noFill/>
          <a:ln w="9525">
            <a:noFill/>
            <a:miter lim="800000"/>
            <a:headEnd/>
            <a:tailEnd/>
          </a:ln>
        </p:spPr>
      </p:sp>
      <p:sp>
        <p:nvSpPr>
          <p:cNvPr id="2053" name="Rectangle 5"/>
          <p:cNvSpPr>
            <a:spLocks noGrp="1" noRot="1" noChangeAspect="1" noChangeArrowheads="1" noTextEdit="1"/>
          </p:cNvSpPr>
          <p:nvPr/>
        </p:nvSpPr>
        <p:spPr bwMode="auto">
          <a:xfrm>
            <a:off x="685800" y="4343400"/>
            <a:ext cx="5486400" cy="4114800"/>
          </a:xfrm>
          <a:prstGeom prst="rect">
            <a:avLst/>
          </a:prstGeom>
          <a:noFill/>
          <a:ln w="9525" cmpd="sng">
            <a:noFill/>
            <a:miter lim="800000"/>
            <a:headEnd/>
            <a:tailEnd/>
          </a:ln>
        </p:spPr>
        <p:txBody>
          <a:bodyPr/>
          <a:lstStyle/>
          <a:p>
            <a:pPr defTabSz="0">
              <a:spcBef>
                <a:spcPct val="30000"/>
              </a:spcBef>
              <a:buFontTx/>
              <a:buNone/>
              <a:defRPr/>
            </a:pPr>
            <a:r>
              <a:rPr lang="en-US" altLang="zh-CN">
                <a:latin typeface="Arial" pitchFamily="34" charset="0"/>
              </a:rPr>
              <a:t>                                </a:t>
            </a:r>
          </a:p>
          <a:p>
            <a:pPr defTabSz="0">
              <a:spcBef>
                <a:spcPct val="30000"/>
              </a:spcBef>
              <a:buFontTx/>
              <a:buNone/>
              <a:defRPr/>
            </a:pPr>
            <a:r>
              <a:rPr lang="en-US" altLang="zh-CN">
                <a:latin typeface="Arial" pitchFamily="34" charset="0"/>
              </a:rPr>
              <a:t>            </a:t>
            </a:r>
          </a:p>
          <a:p>
            <a:pPr defTabSz="0">
              <a:spcBef>
                <a:spcPct val="30000"/>
              </a:spcBef>
              <a:buFontTx/>
              <a:buNone/>
              <a:defRPr/>
            </a:pPr>
            <a:r>
              <a:rPr lang="en-US" altLang="zh-CN">
                <a:latin typeface="Arial" pitchFamily="34" charset="0"/>
              </a:rPr>
              <a:t>           </a:t>
            </a:r>
          </a:p>
          <a:p>
            <a:pPr defTabSz="0">
              <a:spcBef>
                <a:spcPct val="30000"/>
              </a:spcBef>
              <a:buFontTx/>
              <a:buNone/>
              <a:defRPr/>
            </a:pPr>
            <a:r>
              <a:rPr lang="en-US" altLang="zh-CN">
                <a:latin typeface="Arial" pitchFamily="34" charset="0"/>
              </a:rPr>
              <a:t>            </a:t>
            </a:r>
          </a:p>
          <a:p>
            <a:pPr defTabSz="0">
              <a:spcBef>
                <a:spcPct val="30000"/>
              </a:spcBef>
              <a:buFontTx/>
              <a:buNone/>
              <a:defRPr/>
            </a:pPr>
            <a:r>
              <a:rPr lang="en-US" altLang="zh-CN">
                <a:latin typeface="Arial" pitchFamily="34" charset="0"/>
              </a:rPr>
              <a:t>           </a:t>
            </a:r>
          </a:p>
        </p:txBody>
      </p:sp>
      <p:sp>
        <p:nvSpPr>
          <p:cNvPr id="2054" name="Rectangle 6"/>
          <p:cNvSpPr>
            <a:spLocks noGrp="1" noChangeArrowheads="1"/>
          </p:cNvSpPr>
          <p:nvPr>
            <p:ph type="ftr" sz="quarter" idx="4"/>
          </p:nvPr>
        </p:nvSpPr>
        <p:spPr bwMode="auto">
          <a:xfrm>
            <a:off x="0" y="8685213"/>
            <a:ext cx="2971800" cy="457200"/>
          </a:xfrm>
          <a:prstGeom prst="rect">
            <a:avLst/>
          </a:prstGeom>
          <a:noFill/>
          <a:ln w="9525" cmpd="sng">
            <a:noFill/>
            <a:miter lim="800000"/>
            <a:headEnd/>
            <a:tailEnd/>
          </a:ln>
        </p:spPr>
        <p:txBody>
          <a:bodyPr vert="horz" wrap="square" lIns="91440" tIns="45720" rIns="91440" bIns="45720" numCol="1" anchor="b" anchorCtr="0" compatLnSpc="1">
            <a:prstTxWarp prst="textNoShape">
              <a:avLst/>
            </a:prstTxWarp>
          </a:bodyPr>
          <a:lstStyle>
            <a:lvl1pPr>
              <a:buFont typeface="Arial" pitchFamily="34" charset="0"/>
              <a:buNone/>
              <a:defRPr>
                <a:latin typeface="Arial" pitchFamily="34" charset="0"/>
              </a:defRPr>
            </a:lvl1pPr>
          </a:lstStyle>
          <a:p>
            <a:pPr>
              <a:defRPr/>
            </a:pPr>
            <a:endParaRPr lang="en-US"/>
          </a:p>
        </p:txBody>
      </p:sp>
      <p:sp>
        <p:nvSpPr>
          <p:cNvPr id="2055" name="Rectangle 7"/>
          <p:cNvSpPr>
            <a:spLocks noGrp="1" noChangeArrowheads="1"/>
          </p:cNvSpPr>
          <p:nvPr>
            <p:ph type="sldNum" sz="quarter" idx="5"/>
          </p:nvPr>
        </p:nvSpPr>
        <p:spPr bwMode="auto">
          <a:xfrm>
            <a:off x="3884613" y="8685213"/>
            <a:ext cx="2971800" cy="457200"/>
          </a:xfrm>
          <a:prstGeom prst="rect">
            <a:avLst/>
          </a:prstGeom>
          <a:noFill/>
          <a:ln w="9525" cmpd="sng">
            <a:noFill/>
            <a:miter lim="800000"/>
            <a:headEnd/>
            <a:tailEnd/>
          </a:ln>
        </p:spPr>
        <p:txBody>
          <a:bodyPr vert="horz" wrap="square" lIns="91440" tIns="45720" rIns="91440" bIns="45720" numCol="1" anchor="b" anchorCtr="0" compatLnSpc="1">
            <a:prstTxWarp prst="textNoShape">
              <a:avLst/>
            </a:prstTxWarp>
          </a:bodyPr>
          <a:lstStyle>
            <a:lvl1pPr algn="r">
              <a:buFont typeface="Arial" pitchFamily="34" charset="0"/>
              <a:buNone/>
              <a:defRPr>
                <a:latin typeface="Arial" pitchFamily="34" charset="0"/>
              </a:defRPr>
            </a:lvl1pPr>
          </a:lstStyle>
          <a:p>
            <a:pPr>
              <a:defRPr/>
            </a:pPr>
            <a:fld id="{4E4C6ED4-8F3E-4A54-9F6A-713F2FBD000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0" rtl="0" eaLnBrk="0" fontAlgn="base" hangingPunct="0">
      <a:spcBef>
        <a:spcPct val="30000"/>
      </a:spcBef>
      <a:spcAft>
        <a:spcPct val="0"/>
      </a:spcAft>
      <a:defRPr sz="1200" kern="1200">
        <a:solidFill>
          <a:schemeClr val="tx1"/>
        </a:solidFill>
        <a:latin typeface="Arial" pitchFamily="34" charset="0"/>
        <a:ea typeface="+mn-ea"/>
        <a:cs typeface="+mn-cs"/>
      </a:defRPr>
    </a:lvl1pPr>
    <a:lvl2pPr algn="l" defTabSz="0" rtl="0" eaLnBrk="0" fontAlgn="base" hangingPunct="0">
      <a:spcBef>
        <a:spcPct val="30000"/>
      </a:spcBef>
      <a:spcAft>
        <a:spcPct val="0"/>
      </a:spcAft>
      <a:defRPr sz="1200" kern="1200">
        <a:solidFill>
          <a:schemeClr val="tx1"/>
        </a:solidFill>
        <a:latin typeface="Arial" pitchFamily="34" charset="0"/>
        <a:ea typeface="+mn-ea"/>
        <a:cs typeface="+mn-cs"/>
      </a:defRPr>
    </a:lvl2pPr>
    <a:lvl3pPr algn="l" defTabSz="0" rtl="0" eaLnBrk="0" fontAlgn="base" hangingPunct="0">
      <a:spcBef>
        <a:spcPct val="30000"/>
      </a:spcBef>
      <a:spcAft>
        <a:spcPct val="0"/>
      </a:spcAft>
      <a:defRPr sz="1200" kern="1200">
        <a:solidFill>
          <a:schemeClr val="tx1"/>
        </a:solidFill>
        <a:latin typeface="Arial" pitchFamily="34" charset="0"/>
        <a:ea typeface="+mn-ea"/>
        <a:cs typeface="+mn-cs"/>
      </a:defRPr>
    </a:lvl3pPr>
    <a:lvl4pPr algn="l" defTabSz="0" rtl="0" eaLnBrk="0" fontAlgn="base" hangingPunct="0">
      <a:spcBef>
        <a:spcPct val="30000"/>
      </a:spcBef>
      <a:spcAft>
        <a:spcPct val="0"/>
      </a:spcAft>
      <a:defRPr sz="1200" kern="1200">
        <a:solidFill>
          <a:schemeClr val="tx1"/>
        </a:solidFill>
        <a:latin typeface="Arial" pitchFamily="34" charset="0"/>
        <a:ea typeface="+mn-ea"/>
        <a:cs typeface="+mn-cs"/>
      </a:defRPr>
    </a:lvl4pPr>
    <a:lvl5pPr algn="l" defTabSz="0"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hemeOverride" Target="../theme/themeOverride10.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hemeOverride" Target="../theme/themeOverride1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hemeOverride" Target="../theme/themeOverride12.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hemeOverride" Target="../theme/themeOverride13.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hemeOverride" Target="../theme/themeOverride14.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hemeOverride" Target="../theme/themeOverride15.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hemeOverride" Target="../theme/themeOverride16.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hemeOverride" Target="../theme/themeOverride17.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hemeOverride" Target="../theme/themeOverride18.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hemeOverride" Target="../theme/themeOverride19.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hemeOverride" Target="../theme/themeOverride2.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hemeOverride" Target="../theme/themeOverride20.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hemeOverride" Target="../theme/themeOverride21.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hemeOverride" Target="../theme/themeOverride22.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hemeOverride" Target="../theme/themeOverride23.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hemeOverride" Target="../theme/themeOverride24.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hemeOverride" Target="../theme/themeOverride25.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hemeOverride" Target="../theme/themeOverride26.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hemeOverride" Target="../theme/themeOverride27.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hemeOverride" Target="../theme/themeOverride28.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hemeOverride" Target="../theme/themeOverride29.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hemeOverride" Target="../theme/themeOverride3.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hemeOverride" Target="../theme/themeOverride30.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hemeOverride" Target="../theme/themeOverride31.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hemeOverride" Target="../theme/themeOverride32.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hemeOverride" Target="../theme/themeOverride33.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hemeOverride" Target="../theme/themeOverride34.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notesMaster" Target="../notesMasters/notesMaster1.xml"/><Relationship Id="rId1" Type="http://schemas.openxmlformats.org/officeDocument/2006/relationships/themeOverride" Target="../theme/themeOverride35.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hemeOverride" Target="../theme/themeOverride36.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hemeOverride" Target="../theme/themeOverride37.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hemeOverride" Target="../theme/themeOverride38.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hemeOverride" Target="../theme/themeOverride39.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hemeOverride" Target="../theme/themeOverride4.xml"/></Relationships>
</file>

<file path=ppt/notesSlides/_rels/notesSlide40.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hemeOverride" Target="../theme/themeOverride40.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hemeOverride" Target="../theme/themeOverride41.xml"/></Relationships>
</file>

<file path=ppt/notesSlides/_rels/notesSlide42.xml.rels><?xml version="1.0" encoding="UTF-8" standalone="yes"?>
<Relationships xmlns="http://schemas.openxmlformats.org/package/2006/relationships"><Relationship Id="rId3" Type="http://schemas.openxmlformats.org/officeDocument/2006/relationships/slide" Target="../slides/slide50.xml"/><Relationship Id="rId2" Type="http://schemas.openxmlformats.org/officeDocument/2006/relationships/notesMaster" Target="../notesMasters/notesMaster1.xml"/><Relationship Id="rId1" Type="http://schemas.openxmlformats.org/officeDocument/2006/relationships/themeOverride" Target="../theme/themeOverride42.xml"/></Relationships>
</file>

<file path=ppt/notesSlides/_rels/notesSlide43.xml.rels><?xml version="1.0" encoding="UTF-8" standalone="yes"?>
<Relationships xmlns="http://schemas.openxmlformats.org/package/2006/relationships"><Relationship Id="rId3" Type="http://schemas.openxmlformats.org/officeDocument/2006/relationships/slide" Target="../slides/slide51.xml"/><Relationship Id="rId2" Type="http://schemas.openxmlformats.org/officeDocument/2006/relationships/notesMaster" Target="../notesMasters/notesMaster1.xml"/><Relationship Id="rId1" Type="http://schemas.openxmlformats.org/officeDocument/2006/relationships/themeOverride" Target="../theme/themeOverride43.xml"/></Relationships>
</file>

<file path=ppt/notesSlides/_rels/notesSlide44.xml.rels><?xml version="1.0" encoding="UTF-8" standalone="yes"?>
<Relationships xmlns="http://schemas.openxmlformats.org/package/2006/relationships"><Relationship Id="rId3" Type="http://schemas.openxmlformats.org/officeDocument/2006/relationships/slide" Target="../slides/slide52.xml"/><Relationship Id="rId2" Type="http://schemas.openxmlformats.org/officeDocument/2006/relationships/notesMaster" Target="../notesMasters/notesMaster1.xml"/><Relationship Id="rId1" Type="http://schemas.openxmlformats.org/officeDocument/2006/relationships/themeOverride" Target="../theme/themeOverride44.xml"/></Relationships>
</file>

<file path=ppt/notesSlides/_rels/notesSlide45.xml.rels><?xml version="1.0" encoding="UTF-8" standalone="yes"?>
<Relationships xmlns="http://schemas.openxmlformats.org/package/2006/relationships"><Relationship Id="rId3" Type="http://schemas.openxmlformats.org/officeDocument/2006/relationships/slide" Target="../slides/slide53.xml"/><Relationship Id="rId2" Type="http://schemas.openxmlformats.org/officeDocument/2006/relationships/notesMaster" Target="../notesMasters/notesMaster1.xml"/><Relationship Id="rId1" Type="http://schemas.openxmlformats.org/officeDocument/2006/relationships/themeOverride" Target="../theme/themeOverride45.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hemeOverride" Target="../theme/themeOverride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hemeOverride" Target="../theme/themeOverride6.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hemeOverride" Target="../theme/themeOverride7.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hemeOverride" Target="../theme/themeOverride8.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hemeOverride" Target="../theme/themeOverr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idx="4294967295"/>
          </p:nvPr>
        </p:nvSpPr>
        <p:spPr>
          <a:xfrm>
            <a:off x="381000" y="4343400"/>
            <a:ext cx="2840038" cy="2130425"/>
          </a:xfrm>
        </p:spPr>
      </p:sp>
      <p:sp>
        <p:nvSpPr>
          <p:cNvPr id="60419" name="Rectangle 3"/>
          <p:cNvSpPr>
            <a:spLocks noGrp="1" noRot="1" noChangeAspect="1" noChangeArrowheads="1" noTextEdit="1"/>
          </p:cNvSpPr>
          <p:nvPr>
            <p:ph type="body" idx="1"/>
          </p:nvPr>
        </p:nvSpPr>
        <p:spPr bwMode="auto">
          <a:xfrm>
            <a:off x="457200" y="1600200"/>
            <a:ext cx="4038600" cy="2185988"/>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idx="4294967295"/>
          </p:nvPr>
        </p:nvSpPr>
        <p:spPr>
          <a:xfrm>
            <a:off x="0" y="0"/>
            <a:ext cx="9144000" cy="6858000"/>
          </a:xfrm>
        </p:spPr>
      </p:sp>
      <p:sp>
        <p:nvSpPr>
          <p:cNvPr id="69635" name="Rectangle 3"/>
          <p:cNvSpPr>
            <a:spLocks noGrp="1" noRot="1" noChangeAspect="1" noChangeArrowheads="1" noTextEdit="1"/>
          </p:cNvSpPr>
          <p:nvPr>
            <p:ph type="body" idx="1"/>
          </p:nvPr>
        </p:nvSpPr>
        <p:spPr bwMode="auto">
          <a:xfrm>
            <a:off x="0" y="0"/>
            <a:ext cx="10079038" cy="8018463"/>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idx="4294967295"/>
          </p:nvPr>
        </p:nvSpPr>
        <p:spPr>
          <a:xfrm>
            <a:off x="0" y="0"/>
            <a:ext cx="9144000" cy="6858000"/>
          </a:xfrm>
        </p:spPr>
      </p:sp>
      <p:sp>
        <p:nvSpPr>
          <p:cNvPr id="70659" name="Rectangle 3"/>
          <p:cNvSpPr>
            <a:spLocks noGrp="1" noRot="1" noChangeAspect="1" noChangeArrowheads="1" noTextEdit="1"/>
          </p:cNvSpPr>
          <p:nvPr>
            <p:ph type="body" idx="1"/>
          </p:nvPr>
        </p:nvSpPr>
        <p:spPr bwMode="auto">
          <a:xfrm>
            <a:off x="0" y="0"/>
            <a:ext cx="10079038" cy="8018463"/>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idx="4294967295"/>
          </p:nvPr>
        </p:nvSpPr>
        <p:spPr>
          <a:xfrm>
            <a:off x="7938" y="11113"/>
            <a:ext cx="9128125" cy="6846887"/>
          </a:xfrm>
        </p:spPr>
      </p:sp>
      <p:sp>
        <p:nvSpPr>
          <p:cNvPr id="71683" name="Rectangle 3"/>
          <p:cNvSpPr>
            <a:spLocks noGrp="1" noRot="1" noChangeAspect="1" noChangeArrowheads="1" noTextEdit="1"/>
          </p:cNvSpPr>
          <p:nvPr>
            <p:ph type="body" idx="1"/>
          </p:nvPr>
        </p:nvSpPr>
        <p:spPr bwMode="auto">
          <a:xfrm>
            <a:off x="457200" y="1600200"/>
            <a:ext cx="8229600" cy="4525963"/>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idx="4294967295"/>
          </p:nvPr>
        </p:nvSpPr>
        <p:spPr>
          <a:xfrm>
            <a:off x="8123238" y="6248400"/>
            <a:ext cx="365125" cy="274638"/>
          </a:xfrm>
        </p:spPr>
      </p:sp>
      <p:sp>
        <p:nvSpPr>
          <p:cNvPr id="72707" name="Rectangle 3"/>
          <p:cNvSpPr>
            <a:spLocks noGrp="1" noRot="1" noChangeAspect="1" noChangeArrowheads="1" noTextEdit="1"/>
          </p:cNvSpPr>
          <p:nvPr>
            <p:ph type="body" idx="1"/>
          </p:nvPr>
        </p:nvSpPr>
        <p:spPr bwMode="auto">
          <a:xfrm>
            <a:off x="457200" y="1600200"/>
            <a:ext cx="4038600" cy="4525963"/>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idx="4294967295"/>
          </p:nvPr>
        </p:nvSpPr>
        <p:spPr>
          <a:xfrm>
            <a:off x="1268413" y="1330325"/>
            <a:ext cx="6759575" cy="5070475"/>
          </a:xfrm>
        </p:spPr>
      </p:sp>
      <p:sp>
        <p:nvSpPr>
          <p:cNvPr id="73731" name="Rectangle 3"/>
          <p:cNvSpPr>
            <a:spLocks noGrp="1" noRot="1" noChangeAspect="1" noChangeArrowheads="1" noTextEdit="1"/>
          </p:cNvSpPr>
          <p:nvPr>
            <p:ph type="body" idx="1"/>
          </p:nvPr>
        </p:nvSpPr>
        <p:spPr bwMode="auto">
          <a:xfrm>
            <a:off x="457200" y="1600200"/>
            <a:ext cx="8229600" cy="4525963"/>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idx="4294967295"/>
          </p:nvPr>
        </p:nvSpPr>
        <p:spPr>
          <a:xfrm>
            <a:off x="838200" y="876300"/>
            <a:ext cx="7467600" cy="5600700"/>
          </a:xfrm>
        </p:spPr>
      </p:sp>
      <p:sp>
        <p:nvSpPr>
          <p:cNvPr id="74755" name="Rectangle 3"/>
          <p:cNvSpPr>
            <a:spLocks noGrp="1" noRot="1" noChangeAspect="1" noChangeArrowheads="1" noTextEdit="1"/>
          </p:cNvSpPr>
          <p:nvPr>
            <p:ph type="body" idx="1"/>
          </p:nvPr>
        </p:nvSpPr>
        <p:spPr bwMode="auto">
          <a:xfrm>
            <a:off x="457200" y="1600200"/>
            <a:ext cx="4038600" cy="4525963"/>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idx="4294967295"/>
          </p:nvPr>
        </p:nvSpPr>
        <p:spPr>
          <a:xfrm>
            <a:off x="7056438" y="6019800"/>
            <a:ext cx="365125" cy="274638"/>
          </a:xfrm>
        </p:spPr>
      </p:sp>
      <p:sp>
        <p:nvSpPr>
          <p:cNvPr id="75779" name="Rectangle 3"/>
          <p:cNvSpPr>
            <a:spLocks noGrp="1" noRot="1" noChangeAspect="1" noChangeArrowheads="1" noTextEdit="1"/>
          </p:cNvSpPr>
          <p:nvPr>
            <p:ph type="body" idx="1"/>
          </p:nvPr>
        </p:nvSpPr>
        <p:spPr bwMode="auto">
          <a:xfrm>
            <a:off x="457200" y="1600200"/>
            <a:ext cx="8229600" cy="4525963"/>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idx="4294967295"/>
          </p:nvPr>
        </p:nvSpPr>
        <p:spPr>
          <a:xfrm>
            <a:off x="76200" y="3429000"/>
            <a:ext cx="4419600" cy="3314700"/>
          </a:xfrm>
        </p:spPr>
      </p:sp>
      <p:sp>
        <p:nvSpPr>
          <p:cNvPr id="76803" name="Rectangle 3"/>
          <p:cNvSpPr>
            <a:spLocks noGrp="1" noRot="1" noChangeAspect="1" noChangeArrowheads="1" noTextEdit="1"/>
          </p:cNvSpPr>
          <p:nvPr>
            <p:ph type="body" idx="1"/>
          </p:nvPr>
        </p:nvSpPr>
        <p:spPr bwMode="auto">
          <a:xfrm>
            <a:off x="457200" y="1600200"/>
            <a:ext cx="4038600" cy="4525963"/>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idx="4294967295"/>
          </p:nvPr>
        </p:nvSpPr>
        <p:spPr>
          <a:xfrm>
            <a:off x="3970338" y="6400800"/>
            <a:ext cx="365125" cy="274638"/>
          </a:xfrm>
        </p:spPr>
      </p:sp>
      <p:sp>
        <p:nvSpPr>
          <p:cNvPr id="77827" name="Rectangle 3"/>
          <p:cNvSpPr>
            <a:spLocks noGrp="1" noRot="1" noChangeAspect="1" noChangeArrowheads="1" noTextEdit="1"/>
          </p:cNvSpPr>
          <p:nvPr>
            <p:ph type="body" idx="1"/>
          </p:nvPr>
        </p:nvSpPr>
        <p:spPr bwMode="auto">
          <a:xfrm>
            <a:off x="457200" y="1600200"/>
            <a:ext cx="4038600" cy="4525963"/>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idx="4294967295"/>
          </p:nvPr>
        </p:nvSpPr>
        <p:spPr>
          <a:xfrm>
            <a:off x="4724400" y="228600"/>
            <a:ext cx="4876800" cy="3657600"/>
          </a:xfrm>
        </p:spPr>
      </p:sp>
      <p:sp>
        <p:nvSpPr>
          <p:cNvPr id="78851" name="Rectangle 3"/>
          <p:cNvSpPr>
            <a:spLocks noGrp="1" noRot="1" noChangeAspect="1" noChangeArrowheads="1" noTextEdit="1"/>
          </p:cNvSpPr>
          <p:nvPr>
            <p:ph type="body" idx="1"/>
          </p:nvPr>
        </p:nvSpPr>
        <p:spPr bwMode="auto">
          <a:xfrm>
            <a:off x="457200" y="1600200"/>
            <a:ext cx="4038600" cy="4525963"/>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idx="4294967295"/>
          </p:nvPr>
        </p:nvSpPr>
        <p:spPr>
          <a:xfrm>
            <a:off x="1524000" y="1752600"/>
            <a:ext cx="6096000" cy="4572000"/>
          </a:xfrm>
        </p:spPr>
      </p:sp>
      <p:sp>
        <p:nvSpPr>
          <p:cNvPr id="61443" name="Rectangle 3"/>
          <p:cNvSpPr>
            <a:spLocks noGrp="1" noRot="1" noChangeAspect="1" noChangeArrowheads="1" noTextEdit="1"/>
          </p:cNvSpPr>
          <p:nvPr>
            <p:ph type="body" idx="1"/>
          </p:nvPr>
        </p:nvSpPr>
        <p:spPr bwMode="auto">
          <a:xfrm>
            <a:off x="457200" y="1600200"/>
            <a:ext cx="4038600" cy="4525963"/>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idx="4294967295"/>
          </p:nvPr>
        </p:nvSpPr>
        <p:spPr>
          <a:xfrm>
            <a:off x="1131888" y="1316038"/>
            <a:ext cx="6880225" cy="5160962"/>
          </a:xfrm>
        </p:spPr>
      </p:sp>
      <p:sp>
        <p:nvSpPr>
          <p:cNvPr id="79875" name="Rectangle 3"/>
          <p:cNvSpPr>
            <a:spLocks noGrp="1" noRot="1" noChangeAspect="1" noChangeArrowheads="1" noTextEdit="1"/>
          </p:cNvSpPr>
          <p:nvPr>
            <p:ph type="body" idx="1"/>
          </p:nvPr>
        </p:nvSpPr>
        <p:spPr bwMode="auto">
          <a:xfrm>
            <a:off x="457200" y="1600200"/>
            <a:ext cx="8229600" cy="4525963"/>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idx="4294967295"/>
          </p:nvPr>
        </p:nvSpPr>
        <p:spPr>
          <a:xfrm>
            <a:off x="762000" y="4267200"/>
            <a:ext cx="2916238" cy="2187575"/>
          </a:xfrm>
        </p:spPr>
      </p:sp>
      <p:sp>
        <p:nvSpPr>
          <p:cNvPr id="80899" name="Rectangle 3"/>
          <p:cNvSpPr>
            <a:spLocks noGrp="1" noRot="1" noChangeAspect="1" noChangeArrowheads="1" noTextEdit="1"/>
          </p:cNvSpPr>
          <p:nvPr>
            <p:ph type="body" idx="1"/>
          </p:nvPr>
        </p:nvSpPr>
        <p:spPr bwMode="auto">
          <a:xfrm>
            <a:off x="457200" y="1600200"/>
            <a:ext cx="4038600" cy="2185988"/>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idx="4294967295"/>
          </p:nvPr>
        </p:nvSpPr>
        <p:spPr>
          <a:xfrm>
            <a:off x="7818438" y="6477000"/>
            <a:ext cx="365125" cy="274638"/>
          </a:xfrm>
        </p:spPr>
      </p:sp>
      <p:sp>
        <p:nvSpPr>
          <p:cNvPr id="81923" name="Rectangle 3"/>
          <p:cNvSpPr>
            <a:spLocks noGrp="1" noRot="1" noChangeAspect="1" noChangeArrowheads="1" noTextEdit="1"/>
          </p:cNvSpPr>
          <p:nvPr>
            <p:ph type="body" idx="1"/>
          </p:nvPr>
        </p:nvSpPr>
        <p:spPr bwMode="auto">
          <a:xfrm>
            <a:off x="457200" y="1600200"/>
            <a:ext cx="4038600" cy="4525963"/>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idx="4294967295"/>
          </p:nvPr>
        </p:nvSpPr>
        <p:spPr>
          <a:xfrm>
            <a:off x="292100" y="1905000"/>
            <a:ext cx="4368800" cy="3276600"/>
          </a:xfrm>
        </p:spPr>
      </p:sp>
      <p:sp>
        <p:nvSpPr>
          <p:cNvPr id="82947" name="Rectangle 3"/>
          <p:cNvSpPr>
            <a:spLocks noGrp="1" noRot="1" noChangeAspect="1" noChangeArrowheads="1" noTextEdit="1"/>
          </p:cNvSpPr>
          <p:nvPr>
            <p:ph type="body" idx="1"/>
          </p:nvPr>
        </p:nvSpPr>
        <p:spPr bwMode="auto">
          <a:xfrm>
            <a:off x="457200" y="1600200"/>
            <a:ext cx="4038600" cy="4525963"/>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idx="4294967295"/>
          </p:nvPr>
        </p:nvSpPr>
        <p:spPr>
          <a:xfrm>
            <a:off x="4364038" y="6553200"/>
            <a:ext cx="366712" cy="274638"/>
          </a:xfrm>
        </p:spPr>
      </p:sp>
      <p:sp>
        <p:nvSpPr>
          <p:cNvPr id="83971" name="Rectangle 3"/>
          <p:cNvSpPr>
            <a:spLocks noGrp="1" noRot="1" noChangeAspect="1" noChangeArrowheads="1" noTextEdit="1"/>
          </p:cNvSpPr>
          <p:nvPr>
            <p:ph type="body" idx="1"/>
          </p:nvPr>
        </p:nvSpPr>
        <p:spPr bwMode="auto">
          <a:xfrm>
            <a:off x="457200" y="1600200"/>
            <a:ext cx="8229600" cy="4525963"/>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idx="4294967295"/>
          </p:nvPr>
        </p:nvSpPr>
        <p:spPr>
          <a:xfrm>
            <a:off x="7208838" y="6477000"/>
            <a:ext cx="365125" cy="274638"/>
          </a:xfrm>
        </p:spPr>
      </p:sp>
      <p:sp>
        <p:nvSpPr>
          <p:cNvPr id="84995" name="Rectangle 3"/>
          <p:cNvSpPr>
            <a:spLocks noGrp="1" noRot="1" noChangeAspect="1" noChangeArrowheads="1" noTextEdit="1"/>
          </p:cNvSpPr>
          <p:nvPr>
            <p:ph type="body" idx="1"/>
          </p:nvPr>
        </p:nvSpPr>
        <p:spPr bwMode="auto">
          <a:xfrm>
            <a:off x="457200" y="1600200"/>
            <a:ext cx="8229600" cy="4525963"/>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idx="4294967295"/>
          </p:nvPr>
        </p:nvSpPr>
        <p:spPr>
          <a:xfrm>
            <a:off x="1331913" y="1752600"/>
            <a:ext cx="6400800" cy="4800600"/>
          </a:xfrm>
        </p:spPr>
      </p:sp>
      <p:sp>
        <p:nvSpPr>
          <p:cNvPr id="86019" name="Rectangle 3"/>
          <p:cNvSpPr>
            <a:spLocks noGrp="1" noRot="1" noChangeAspect="1" noChangeArrowheads="1" noTextEdit="1"/>
          </p:cNvSpPr>
          <p:nvPr>
            <p:ph type="body" idx="1"/>
          </p:nvPr>
        </p:nvSpPr>
        <p:spPr bwMode="auto">
          <a:xfrm>
            <a:off x="457200" y="1600200"/>
            <a:ext cx="8229600" cy="4525963"/>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idx="4294967295"/>
          </p:nvPr>
        </p:nvSpPr>
        <p:spPr>
          <a:xfrm>
            <a:off x="1409700" y="1981200"/>
            <a:ext cx="6400800" cy="4800600"/>
          </a:xfrm>
        </p:spPr>
      </p:sp>
      <p:sp>
        <p:nvSpPr>
          <p:cNvPr id="87043" name="Rectangle 3"/>
          <p:cNvSpPr>
            <a:spLocks noGrp="1" noRot="1" noChangeAspect="1" noChangeArrowheads="1" noTextEdit="1"/>
          </p:cNvSpPr>
          <p:nvPr>
            <p:ph type="body" idx="1"/>
          </p:nvPr>
        </p:nvSpPr>
        <p:spPr bwMode="auto">
          <a:xfrm>
            <a:off x="457200" y="1600200"/>
            <a:ext cx="8229600" cy="4525963"/>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idx="4294967295"/>
          </p:nvPr>
        </p:nvSpPr>
        <p:spPr>
          <a:xfrm>
            <a:off x="1524000" y="1905000"/>
            <a:ext cx="6096000" cy="4572000"/>
          </a:xfrm>
        </p:spPr>
      </p:sp>
      <p:sp>
        <p:nvSpPr>
          <p:cNvPr id="88067" name="Rectangle 3"/>
          <p:cNvSpPr>
            <a:spLocks noGrp="1" noRot="1" noChangeAspect="1" noChangeArrowheads="1" noTextEdit="1"/>
          </p:cNvSpPr>
          <p:nvPr>
            <p:ph type="body" idx="1"/>
          </p:nvPr>
        </p:nvSpPr>
        <p:spPr bwMode="auto">
          <a:xfrm>
            <a:off x="457200" y="1600200"/>
            <a:ext cx="8229600" cy="4525963"/>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idx="4294967295"/>
          </p:nvPr>
        </p:nvSpPr>
        <p:spPr>
          <a:xfrm>
            <a:off x="1570038" y="6248400"/>
            <a:ext cx="365125" cy="274638"/>
          </a:xfrm>
        </p:spPr>
      </p:sp>
      <p:sp>
        <p:nvSpPr>
          <p:cNvPr id="89091" name="Rectangle 3"/>
          <p:cNvSpPr>
            <a:spLocks noGrp="1" noRot="1" noChangeAspect="1" noChangeArrowheads="1" noTextEdit="1"/>
          </p:cNvSpPr>
          <p:nvPr>
            <p:ph type="body" idx="1"/>
          </p:nvPr>
        </p:nvSpPr>
        <p:spPr bwMode="auto">
          <a:xfrm>
            <a:off x="457200" y="1600200"/>
            <a:ext cx="8229600" cy="4525963"/>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idx="4294967295"/>
          </p:nvPr>
        </p:nvSpPr>
        <p:spPr>
          <a:xfrm>
            <a:off x="304800" y="533400"/>
            <a:ext cx="3352800" cy="2516188"/>
          </a:xfrm>
        </p:spPr>
      </p:sp>
      <p:sp>
        <p:nvSpPr>
          <p:cNvPr id="62467" name="Rectangle 3"/>
          <p:cNvSpPr>
            <a:spLocks noGrp="1" noRot="1" noChangeAspect="1" noChangeArrowheads="1" noTextEdit="1"/>
          </p:cNvSpPr>
          <p:nvPr>
            <p:ph type="body" idx="1"/>
          </p:nvPr>
        </p:nvSpPr>
        <p:spPr bwMode="auto">
          <a:xfrm>
            <a:off x="457200" y="1600200"/>
            <a:ext cx="4038600" cy="2185988"/>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idx="4294967295"/>
          </p:nvPr>
        </p:nvSpPr>
        <p:spPr>
          <a:xfrm>
            <a:off x="1282700" y="1924050"/>
            <a:ext cx="6578600" cy="4933950"/>
          </a:xfrm>
        </p:spPr>
      </p:sp>
      <p:sp>
        <p:nvSpPr>
          <p:cNvPr id="90115" name="Rectangle 3"/>
          <p:cNvSpPr>
            <a:spLocks noGrp="1" noRot="1" noChangeAspect="1" noChangeArrowheads="1" noTextEdit="1"/>
          </p:cNvSpPr>
          <p:nvPr>
            <p:ph type="body" idx="1"/>
          </p:nvPr>
        </p:nvSpPr>
        <p:spPr bwMode="auto">
          <a:xfrm>
            <a:off x="457200" y="1600200"/>
            <a:ext cx="4038600" cy="4525963"/>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idx="4294967295"/>
          </p:nvPr>
        </p:nvSpPr>
        <p:spPr>
          <a:xfrm>
            <a:off x="-3770313" y="0"/>
            <a:ext cx="9144001" cy="6858000"/>
          </a:xfrm>
        </p:spPr>
      </p:sp>
      <p:sp>
        <p:nvSpPr>
          <p:cNvPr id="91139" name="Rectangle 3"/>
          <p:cNvSpPr>
            <a:spLocks noGrp="1" noRot="1" noChangeAspect="1" noChangeArrowheads="1" noTextEdit="1"/>
          </p:cNvSpPr>
          <p:nvPr>
            <p:ph type="body" idx="1"/>
          </p:nvPr>
        </p:nvSpPr>
        <p:spPr bwMode="auto">
          <a:xfrm>
            <a:off x="457200" y="1600200"/>
            <a:ext cx="4038600" cy="4525963"/>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idx="4294967295"/>
          </p:nvPr>
        </p:nvSpPr>
        <p:spPr>
          <a:xfrm>
            <a:off x="-968375" y="0"/>
            <a:ext cx="7197725" cy="5399088"/>
          </a:xfrm>
        </p:spPr>
      </p:sp>
      <p:sp>
        <p:nvSpPr>
          <p:cNvPr id="92163" name="Rectangle 3"/>
          <p:cNvSpPr>
            <a:spLocks noGrp="1" noRot="1" noChangeAspect="1" noChangeArrowheads="1" noTextEdit="1"/>
          </p:cNvSpPr>
          <p:nvPr>
            <p:ph type="body" idx="1"/>
          </p:nvPr>
        </p:nvSpPr>
        <p:spPr bwMode="auto">
          <a:xfrm>
            <a:off x="5794375" y="0"/>
            <a:ext cx="0" cy="6313488"/>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idx="4294967295"/>
          </p:nvPr>
        </p:nvSpPr>
        <p:spPr>
          <a:xfrm>
            <a:off x="-3706813" y="0"/>
            <a:ext cx="8331201" cy="6248400"/>
          </a:xfrm>
        </p:spPr>
      </p:sp>
      <p:sp>
        <p:nvSpPr>
          <p:cNvPr id="93187" name="Rectangle 3"/>
          <p:cNvSpPr>
            <a:spLocks noGrp="1" noRot="1" noChangeAspect="1" noChangeArrowheads="1" noTextEdit="1"/>
          </p:cNvSpPr>
          <p:nvPr>
            <p:ph type="body" idx="1"/>
          </p:nvPr>
        </p:nvSpPr>
        <p:spPr bwMode="auto">
          <a:xfrm>
            <a:off x="457200" y="1600200"/>
            <a:ext cx="4038600" cy="4525963"/>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idx="4294967295"/>
          </p:nvPr>
        </p:nvSpPr>
        <p:spPr>
          <a:xfrm>
            <a:off x="-1476375" y="0"/>
            <a:ext cx="9204325" cy="6904038"/>
          </a:xfrm>
        </p:spPr>
      </p:sp>
      <p:sp>
        <p:nvSpPr>
          <p:cNvPr id="94211" name="Rectangle 3"/>
          <p:cNvSpPr>
            <a:spLocks noGrp="1" noRot="1" noChangeAspect="1" noChangeArrowheads="1" noTextEdit="1"/>
          </p:cNvSpPr>
          <p:nvPr>
            <p:ph type="body" idx="1"/>
          </p:nvPr>
        </p:nvSpPr>
        <p:spPr bwMode="auto">
          <a:xfrm>
            <a:off x="6886575" y="0"/>
            <a:ext cx="0" cy="8072438"/>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idx="4294967295"/>
          </p:nvPr>
        </p:nvSpPr>
        <p:spPr>
          <a:xfrm>
            <a:off x="1600200" y="2286000"/>
            <a:ext cx="6096000" cy="4572000"/>
          </a:xfrm>
        </p:spPr>
      </p:sp>
      <p:sp>
        <p:nvSpPr>
          <p:cNvPr id="95235" name="Rectangle 3"/>
          <p:cNvSpPr>
            <a:spLocks noGrp="1" noRot="1" noChangeAspect="1" noChangeArrowheads="1" noTextEdit="1"/>
          </p:cNvSpPr>
          <p:nvPr>
            <p:ph type="body" idx="1"/>
          </p:nvPr>
        </p:nvSpPr>
        <p:spPr bwMode="auto">
          <a:xfrm>
            <a:off x="457200" y="1600200"/>
            <a:ext cx="8229600" cy="4525963"/>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idx="4294967295"/>
          </p:nvPr>
        </p:nvSpPr>
        <p:spPr>
          <a:xfrm>
            <a:off x="1798638" y="1092200"/>
            <a:ext cx="2422525" cy="1816100"/>
          </a:xfrm>
        </p:spPr>
      </p:sp>
      <p:sp>
        <p:nvSpPr>
          <p:cNvPr id="96259" name="Rectangle 3"/>
          <p:cNvSpPr>
            <a:spLocks noGrp="1" noRot="1" noChangeAspect="1" noChangeArrowheads="1" noTextEdit="1"/>
          </p:cNvSpPr>
          <p:nvPr>
            <p:ph type="body" idx="1"/>
          </p:nvPr>
        </p:nvSpPr>
        <p:spPr bwMode="auto">
          <a:xfrm>
            <a:off x="457200" y="1600200"/>
            <a:ext cx="4038600" cy="4525963"/>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idx="4294967295"/>
          </p:nvPr>
        </p:nvSpPr>
        <p:spPr>
          <a:xfrm>
            <a:off x="1066800" y="1066800"/>
            <a:ext cx="7010400" cy="5257800"/>
          </a:xfrm>
        </p:spPr>
      </p:sp>
      <p:sp>
        <p:nvSpPr>
          <p:cNvPr id="97283" name="Rectangle 3"/>
          <p:cNvSpPr>
            <a:spLocks noGrp="1" noRot="1" noChangeAspect="1" noChangeArrowheads="1" noTextEdit="1"/>
          </p:cNvSpPr>
          <p:nvPr>
            <p:ph type="body" idx="1"/>
          </p:nvPr>
        </p:nvSpPr>
        <p:spPr bwMode="auto">
          <a:xfrm>
            <a:off x="457200" y="1600200"/>
            <a:ext cx="8229600" cy="4525963"/>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idx="4294967295"/>
          </p:nvPr>
        </p:nvSpPr>
        <p:spPr>
          <a:xfrm>
            <a:off x="1663700" y="2057400"/>
            <a:ext cx="5892800" cy="4419600"/>
          </a:xfrm>
        </p:spPr>
      </p:sp>
      <p:sp>
        <p:nvSpPr>
          <p:cNvPr id="98307" name="Rectangle 3"/>
          <p:cNvSpPr>
            <a:spLocks noGrp="1" noRot="1" noChangeAspect="1" noChangeArrowheads="1" noTextEdit="1"/>
          </p:cNvSpPr>
          <p:nvPr>
            <p:ph type="body" idx="1"/>
          </p:nvPr>
        </p:nvSpPr>
        <p:spPr bwMode="auto">
          <a:xfrm>
            <a:off x="457200" y="1600200"/>
            <a:ext cx="8229600" cy="4525963"/>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idx="4294967295"/>
          </p:nvPr>
        </p:nvSpPr>
        <p:spPr>
          <a:xfrm>
            <a:off x="1014413" y="1006475"/>
            <a:ext cx="7191375" cy="5394325"/>
          </a:xfrm>
        </p:spPr>
      </p:sp>
      <p:sp>
        <p:nvSpPr>
          <p:cNvPr id="99331" name="Rectangle 3"/>
          <p:cNvSpPr>
            <a:spLocks noGrp="1" noRot="1" noChangeAspect="1" noChangeArrowheads="1" noTextEdit="1"/>
          </p:cNvSpPr>
          <p:nvPr>
            <p:ph type="body" idx="1"/>
          </p:nvPr>
        </p:nvSpPr>
        <p:spPr bwMode="auto">
          <a:xfrm>
            <a:off x="457200" y="1600200"/>
            <a:ext cx="8229600" cy="4525963"/>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idx="4294967295"/>
          </p:nvPr>
        </p:nvSpPr>
        <p:spPr>
          <a:xfrm>
            <a:off x="4648200" y="2438400"/>
            <a:ext cx="4419600" cy="3314700"/>
          </a:xfrm>
        </p:spPr>
      </p:sp>
      <p:sp>
        <p:nvSpPr>
          <p:cNvPr id="63491" name="Rectangle 3"/>
          <p:cNvSpPr>
            <a:spLocks noGrp="1" noRot="1" noChangeAspect="1" noChangeArrowheads="1" noTextEdit="1"/>
          </p:cNvSpPr>
          <p:nvPr>
            <p:ph type="body" idx="1"/>
          </p:nvPr>
        </p:nvSpPr>
        <p:spPr bwMode="auto">
          <a:xfrm>
            <a:off x="457200" y="1600200"/>
            <a:ext cx="4038600" cy="4525963"/>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idx="4294967295"/>
          </p:nvPr>
        </p:nvSpPr>
        <p:spPr>
          <a:xfrm>
            <a:off x="1257300" y="1371600"/>
            <a:ext cx="6705600" cy="5029200"/>
          </a:xfrm>
        </p:spPr>
      </p:sp>
      <p:sp>
        <p:nvSpPr>
          <p:cNvPr id="100355" name="Rectangle 3"/>
          <p:cNvSpPr>
            <a:spLocks noGrp="1" noRot="1" noChangeAspect="1" noChangeArrowheads="1" noTextEdit="1"/>
          </p:cNvSpPr>
          <p:nvPr>
            <p:ph type="body" idx="1"/>
          </p:nvPr>
        </p:nvSpPr>
        <p:spPr bwMode="auto">
          <a:xfrm>
            <a:off x="457200" y="1600200"/>
            <a:ext cx="8229600" cy="4525963"/>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idx="4294967295"/>
          </p:nvPr>
        </p:nvSpPr>
        <p:spPr>
          <a:xfrm>
            <a:off x="1358900" y="1600200"/>
            <a:ext cx="6502400" cy="4876800"/>
          </a:xfrm>
        </p:spPr>
      </p:sp>
      <p:sp>
        <p:nvSpPr>
          <p:cNvPr id="101379" name="Rectangle 3"/>
          <p:cNvSpPr>
            <a:spLocks noGrp="1" noRot="1" noChangeAspect="1" noChangeArrowheads="1" noTextEdit="1"/>
          </p:cNvSpPr>
          <p:nvPr>
            <p:ph type="body" idx="1"/>
          </p:nvPr>
        </p:nvSpPr>
        <p:spPr bwMode="auto">
          <a:xfrm>
            <a:off x="457200" y="1600200"/>
            <a:ext cx="8229600" cy="4525963"/>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idx="4294967295"/>
          </p:nvPr>
        </p:nvSpPr>
        <p:spPr>
          <a:xfrm>
            <a:off x="1295400" y="1371600"/>
            <a:ext cx="6705600" cy="5029200"/>
          </a:xfrm>
        </p:spPr>
      </p:sp>
      <p:sp>
        <p:nvSpPr>
          <p:cNvPr id="102403" name="Rectangle 3"/>
          <p:cNvSpPr>
            <a:spLocks noGrp="1" noRot="1" noChangeAspect="1" noChangeArrowheads="1" noTextEdit="1"/>
          </p:cNvSpPr>
          <p:nvPr>
            <p:ph type="body" idx="1"/>
          </p:nvPr>
        </p:nvSpPr>
        <p:spPr bwMode="auto">
          <a:xfrm>
            <a:off x="457200" y="1600200"/>
            <a:ext cx="8229600" cy="4525963"/>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idx="4294967295"/>
          </p:nvPr>
        </p:nvSpPr>
        <p:spPr>
          <a:xfrm>
            <a:off x="1308100" y="1524000"/>
            <a:ext cx="6604000" cy="4953000"/>
          </a:xfrm>
        </p:spPr>
      </p:sp>
      <p:sp>
        <p:nvSpPr>
          <p:cNvPr id="103427" name="Rectangle 3"/>
          <p:cNvSpPr>
            <a:spLocks noGrp="1" noRot="1" noChangeAspect="1" noChangeArrowheads="1" noTextEdit="1"/>
          </p:cNvSpPr>
          <p:nvPr>
            <p:ph type="body" idx="1"/>
          </p:nvPr>
        </p:nvSpPr>
        <p:spPr bwMode="auto">
          <a:xfrm>
            <a:off x="457200" y="1600200"/>
            <a:ext cx="8229600" cy="4525963"/>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idx="4294967295"/>
          </p:nvPr>
        </p:nvSpPr>
        <p:spPr>
          <a:xfrm>
            <a:off x="1308100" y="1447800"/>
            <a:ext cx="6604000" cy="4953000"/>
          </a:xfrm>
        </p:spPr>
      </p:sp>
      <p:sp>
        <p:nvSpPr>
          <p:cNvPr id="104451" name="Rectangle 3"/>
          <p:cNvSpPr>
            <a:spLocks noGrp="1" noRot="1" noChangeAspect="1" noChangeArrowheads="1" noTextEdit="1"/>
          </p:cNvSpPr>
          <p:nvPr>
            <p:ph type="body" idx="1"/>
          </p:nvPr>
        </p:nvSpPr>
        <p:spPr bwMode="auto">
          <a:xfrm>
            <a:off x="457200" y="1600200"/>
            <a:ext cx="4038600" cy="4525963"/>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idx="4294967295"/>
          </p:nvPr>
        </p:nvSpPr>
        <p:spPr>
          <a:xfrm>
            <a:off x="1282700" y="1295400"/>
            <a:ext cx="6807200" cy="5105400"/>
          </a:xfrm>
        </p:spPr>
      </p:sp>
      <p:sp>
        <p:nvSpPr>
          <p:cNvPr id="105475" name="Rectangle 3"/>
          <p:cNvSpPr>
            <a:spLocks noGrp="1" noRot="1" noChangeAspect="1" noChangeArrowheads="1" noTextEdit="1"/>
          </p:cNvSpPr>
          <p:nvPr>
            <p:ph type="body" idx="1"/>
          </p:nvPr>
        </p:nvSpPr>
        <p:spPr bwMode="auto">
          <a:xfrm>
            <a:off x="457200" y="1600200"/>
            <a:ext cx="8229600" cy="4525963"/>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idx="4294967295"/>
          </p:nvPr>
        </p:nvSpPr>
        <p:spPr>
          <a:xfrm>
            <a:off x="1922463" y="838200"/>
            <a:ext cx="1927225" cy="1446213"/>
          </a:xfrm>
        </p:spPr>
      </p:sp>
      <p:sp>
        <p:nvSpPr>
          <p:cNvPr id="64515" name="Rectangle 3"/>
          <p:cNvSpPr>
            <a:spLocks noGrp="1" noRot="1" noChangeAspect="1" noChangeArrowheads="1" noTextEdit="1"/>
          </p:cNvSpPr>
          <p:nvPr>
            <p:ph type="body" idx="1"/>
          </p:nvPr>
        </p:nvSpPr>
        <p:spPr bwMode="auto">
          <a:xfrm>
            <a:off x="457200" y="1600200"/>
            <a:ext cx="8229600" cy="4525963"/>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idx="4294967295"/>
          </p:nvPr>
        </p:nvSpPr>
        <p:spPr>
          <a:xfrm>
            <a:off x="769938" y="6243638"/>
            <a:ext cx="365125" cy="274637"/>
          </a:xfrm>
        </p:spPr>
      </p:sp>
      <p:sp>
        <p:nvSpPr>
          <p:cNvPr id="65539" name="Rectangle 3"/>
          <p:cNvSpPr>
            <a:spLocks noGrp="1" noRot="1" noChangeAspect="1" noChangeArrowheads="1" noTextEdit="1"/>
          </p:cNvSpPr>
          <p:nvPr>
            <p:ph type="body" idx="1"/>
          </p:nvPr>
        </p:nvSpPr>
        <p:spPr bwMode="auto">
          <a:xfrm>
            <a:off x="457200" y="1600200"/>
            <a:ext cx="4038600" cy="4525963"/>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idx="4294967295"/>
          </p:nvPr>
        </p:nvSpPr>
        <p:spPr>
          <a:xfrm>
            <a:off x="617538" y="6477000"/>
            <a:ext cx="365125" cy="274638"/>
          </a:xfrm>
        </p:spPr>
      </p:sp>
      <p:sp>
        <p:nvSpPr>
          <p:cNvPr id="66563" name="Rectangle 3"/>
          <p:cNvSpPr>
            <a:spLocks noGrp="1" noRot="1" noChangeAspect="1" noChangeArrowheads="1" noTextEdit="1"/>
          </p:cNvSpPr>
          <p:nvPr>
            <p:ph type="body" idx="1"/>
          </p:nvPr>
        </p:nvSpPr>
        <p:spPr bwMode="auto">
          <a:xfrm>
            <a:off x="457200" y="1600200"/>
            <a:ext cx="8229600" cy="4525963"/>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idx="4294967295"/>
          </p:nvPr>
        </p:nvSpPr>
        <p:spPr>
          <a:xfrm>
            <a:off x="6107113" y="6019800"/>
            <a:ext cx="1273175" cy="954088"/>
          </a:xfrm>
        </p:spPr>
      </p:sp>
      <p:sp>
        <p:nvSpPr>
          <p:cNvPr id="67587" name="Rectangle 3"/>
          <p:cNvSpPr>
            <a:spLocks noGrp="1" noRot="1" noChangeAspect="1" noChangeArrowheads="1" noTextEdit="1"/>
          </p:cNvSpPr>
          <p:nvPr>
            <p:ph type="body" idx="1"/>
          </p:nvPr>
        </p:nvSpPr>
        <p:spPr bwMode="auto">
          <a:xfrm>
            <a:off x="4787900" y="7038975"/>
            <a:ext cx="5291138" cy="1114425"/>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idx="4294967295"/>
          </p:nvPr>
        </p:nvSpPr>
        <p:spPr>
          <a:xfrm>
            <a:off x="0" y="0"/>
            <a:ext cx="9144000" cy="6858000"/>
          </a:xfrm>
        </p:spPr>
      </p:sp>
      <p:sp>
        <p:nvSpPr>
          <p:cNvPr id="68611" name="Rectangle 3"/>
          <p:cNvSpPr>
            <a:spLocks noGrp="1" noRot="1" noChangeAspect="1" noChangeArrowheads="1" noTextEdit="1"/>
          </p:cNvSpPr>
          <p:nvPr>
            <p:ph type="body" idx="1"/>
          </p:nvPr>
        </p:nvSpPr>
        <p:spPr bwMode="auto">
          <a:xfrm>
            <a:off x="457200" y="1600200"/>
            <a:ext cx="8229600" cy="4525963"/>
          </a:xfrm>
          <a:prstGeom prst="rect">
            <a:avLst/>
          </a:prstGeom>
          <a:noFill/>
          <a:ln>
            <a:miter lim="800000"/>
            <a:headEnd/>
            <a:tailEnd/>
          </a:ln>
        </p:spPr>
        <p:txBody>
          <a:bodyPr/>
          <a:lstStyle/>
          <a:p>
            <a:endParaRPr lang="en-US"/>
          </a:p>
        </p:txBody>
      </p:sp>
    </p:spTree>
  </p:cSld>
  <p:clrMapOvr>
    <a:overrideClrMapping bg1="lt1" tx1="dk1" bg2="lt2" tx2="dk2" accent1="accent1" accent2="accent2" accent3="accent3" accent4="accent4" accent5="accent5" accent6="accent6" hlink="hlink" folHlink="folHlink"/>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6ED499-11BF-41DD-B4EB-176B95273764}" type="slidenum">
              <a:rPr lang="en-US" altLang="en-US"/>
              <a:pPr>
                <a:defRPr/>
              </a:pPr>
              <a:t>‹#›</a:t>
            </a:fld>
            <a:endParaRPr lang="en-US" sz="18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2C2ABF-09B0-46BD-8CBA-5440B85A6401}" type="slidenum">
              <a:rPr lang="en-US" altLang="en-US"/>
              <a:pPr>
                <a:defRPr/>
              </a:pPr>
              <a:t>‹#›</a:t>
            </a:fld>
            <a:endParaRPr lang="en-US" sz="180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711BBA-FD39-4A05-A3BD-5BC9A7D1D062}" type="slidenum">
              <a:rPr lang="en-US" altLang="en-US"/>
              <a:pPr>
                <a:defRPr/>
              </a:pPr>
              <a:t>‹#›</a:t>
            </a:fld>
            <a:endParaRPr lang="en-US" sz="180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smtClean="0"/>
              <a:t>Cliquez pour modifier le style du titre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0A3C220-1B95-489C-92A5-05CE1A3CC0BC}" type="slidenum">
              <a:rPr lang="en-US" altLang="en-US"/>
              <a:pPr>
                <a:defRPr/>
              </a:pPr>
              <a:t>‹#›</a:t>
            </a:fld>
            <a:endParaRPr lang="en-US" sz="18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CA426E-DDBF-4C41-9739-FA97F2B8418C}" type="slidenum">
              <a:rPr lang="en-US" altLang="en-US"/>
              <a:pPr>
                <a:defRPr/>
              </a:pPr>
              <a:t>‹#›</a:t>
            </a:fld>
            <a:endParaRPr lang="en-US" sz="18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9285A7-E877-41AC-BAC6-9673DEE6A037}" type="slidenum">
              <a:rPr lang="en-US" altLang="en-US"/>
              <a:pPr>
                <a:defRPr/>
              </a:pPr>
              <a:t>‹#›</a:t>
            </a:fld>
            <a:endParaRPr lang="en-US" sz="18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58DA08-2C7A-4EAE-8173-31A9904205E6}" type="slidenum">
              <a:rPr lang="en-US" altLang="en-US"/>
              <a:pPr>
                <a:defRPr/>
              </a:pPr>
              <a:t>‹#›</a:t>
            </a:fld>
            <a:endParaRPr lang="en-US" sz="18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DBF504F-B64A-43A9-B7DE-1FF2E8ECEC48}" type="slidenum">
              <a:rPr lang="en-US" altLang="en-US"/>
              <a:pPr>
                <a:defRPr/>
              </a:pPr>
              <a:t>‹#›</a:t>
            </a:fld>
            <a:endParaRPr lang="en-US" sz="18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2E8C746-492C-4D65-9997-939A2E37FB1F}" type="slidenum">
              <a:rPr lang="en-US" altLang="en-US"/>
              <a:pPr>
                <a:defRPr/>
              </a:pPr>
              <a:t>‹#›</a:t>
            </a:fld>
            <a:endParaRPr lang="en-US" sz="18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B13A820-63F4-405F-8540-DD2EF549718D}" type="slidenum">
              <a:rPr lang="en-US" altLang="en-US"/>
              <a:pPr>
                <a:defRPr/>
              </a:pPr>
              <a:t>‹#›</a:t>
            </a:fld>
            <a:endParaRPr lang="en-US" sz="18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E2DDA8-D41E-40A6-B6C0-2B543AFEED03}" type="slidenum">
              <a:rPr lang="en-US" altLang="en-US"/>
              <a:pPr>
                <a:defRPr/>
              </a:pPr>
              <a:t>‹#›</a:t>
            </a:fld>
            <a:endParaRPr lang="en-US" sz="180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pitchFamily="34" charset="0"/>
            </a:endParaRP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EDED3E-3259-4759-AB11-32A77DF75A58}" type="slidenum">
              <a:rPr lang="en-US" altLang="en-US"/>
              <a:pPr>
                <a:defRPr/>
              </a:pPr>
              <a:t>‹#›</a:t>
            </a:fld>
            <a:endParaRPr lang="en-US" sz="180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smtClean="0">
                <a:sym typeface="Arial" charset="0"/>
              </a:rPr>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sym typeface="Arial" charset="0"/>
              </a:rPr>
              <a:t>Click to edit Master text styles</a:t>
            </a:r>
          </a:p>
          <a:p>
            <a:pPr lvl="1"/>
            <a:r>
              <a:rPr lang="en-US" altLang="zh-CN" smtClean="0">
                <a:sym typeface="Arial" charset="0"/>
              </a:rPr>
              <a:t>Second level</a:t>
            </a:r>
          </a:p>
          <a:p>
            <a:pPr lvl="2"/>
            <a:r>
              <a:rPr lang="en-US" altLang="zh-CN" smtClean="0">
                <a:sym typeface="Arial" charset="0"/>
              </a:rPr>
              <a:t>Third level</a:t>
            </a:r>
          </a:p>
          <a:p>
            <a:pPr lvl="3"/>
            <a:r>
              <a:rPr lang="en-US" altLang="zh-CN" smtClean="0">
                <a:sym typeface="Arial" charset="0"/>
              </a:rPr>
              <a:t>Fourth level</a:t>
            </a:r>
          </a:p>
          <a:p>
            <a:pPr lvl="4"/>
            <a:r>
              <a:rPr lang="en-US" altLang="zh-CN" smtClean="0">
                <a:sym typeface="Arial" charset="0"/>
              </a:rPr>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cmpd="sng">
            <a:noFill/>
            <a:miter lim="800000"/>
            <a:headEnd/>
            <a:tailEnd/>
          </a:ln>
        </p:spPr>
        <p:txBody>
          <a:bodyPr vert="horz" wrap="square" lIns="91440" tIns="45720" rIns="91440" bIns="45720" numCol="1" anchor="t" anchorCtr="0" compatLnSpc="1">
            <a:prstTxWarp prst="textNoShape">
              <a:avLst/>
            </a:prstTxWarp>
          </a:bodyPr>
          <a:lstStyle>
            <a:lvl1pPr>
              <a:buFont typeface="Arial" pitchFamily="34" charset="0"/>
              <a:buNone/>
              <a:defRPr sz="1400">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cmpd="sng">
            <a:noFill/>
            <a:miter lim="800000"/>
            <a:headEnd/>
            <a:tailEnd/>
          </a:ln>
        </p:spPr>
        <p:txBody>
          <a:bodyPr vert="horz" wrap="square" lIns="91440" tIns="45720" rIns="91440" bIns="45720" numCol="1" anchor="t" anchorCtr="0" compatLnSpc="1">
            <a:prstTxWarp prst="textNoShape">
              <a:avLst/>
            </a:prstTxWarp>
          </a:bodyPr>
          <a:lstStyle>
            <a:lvl1pPr algn="ctr">
              <a:buFont typeface="Arial" pitchFamily="34" charset="0"/>
              <a:buNone/>
              <a:defRPr sz="1400">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cmpd="sng">
            <a:noFill/>
            <a:miter lim="800000"/>
            <a:headEnd/>
            <a:tailEnd/>
          </a:ln>
        </p:spPr>
        <p:txBody>
          <a:bodyPr vert="horz" wrap="square" lIns="91440" tIns="45720" rIns="91440" bIns="45720" numCol="1" anchor="t" anchorCtr="0" compatLnSpc="1">
            <a:prstTxWarp prst="textNoShape">
              <a:avLst/>
            </a:prstTxWarp>
          </a:bodyPr>
          <a:lstStyle>
            <a:lvl1pPr algn="r">
              <a:buFont typeface="Arial" pitchFamily="34" charset="0"/>
              <a:buNone/>
              <a:defRPr sz="1400">
                <a:latin typeface="Arial" pitchFamily="34" charset="0"/>
              </a:defRPr>
            </a:lvl1pPr>
          </a:lstStyle>
          <a:p>
            <a:pPr>
              <a:defRPr/>
            </a:pPr>
            <a:fld id="{A7859061-BE86-40B3-866D-B69A0E03326A}" type="slidenum">
              <a:rPr lang="en-US" altLang="en-US"/>
              <a:pPr>
                <a:defRPr/>
              </a:pPr>
              <a:t>‹#›</a:t>
            </a:fld>
            <a:endParaRPr lang="en-US" sz="180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sym typeface="Arial" charset="0"/>
        </a:defRPr>
      </a:lvl1pPr>
      <a:lvl2pPr algn="ctr" rtl="0" eaLnBrk="0" fontAlgn="base" hangingPunct="0">
        <a:spcBef>
          <a:spcPct val="0"/>
        </a:spcBef>
        <a:spcAft>
          <a:spcPct val="0"/>
        </a:spcAft>
        <a:defRPr sz="4400">
          <a:solidFill>
            <a:schemeClr val="tx2"/>
          </a:solidFill>
          <a:latin typeface="Arial" pitchFamily="34" charset="0"/>
          <a:cs typeface="Arial" pitchFamily="34" charset="0"/>
          <a:sym typeface="Arial"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sym typeface="Arial"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sym typeface="Arial"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sym typeface="Arial" charset="0"/>
        </a:defRPr>
      </a:lvl5pPr>
      <a:lvl6pPr marL="457200" algn="ctr" rtl="0" fontAlgn="base">
        <a:spcBef>
          <a:spcPct val="0"/>
        </a:spcBef>
        <a:spcAft>
          <a:spcPct val="0"/>
        </a:spcAft>
        <a:defRPr sz="4400">
          <a:solidFill>
            <a:schemeClr val="tx2"/>
          </a:solidFill>
          <a:latin typeface="Arial" pitchFamily="34" charset="0"/>
          <a:cs typeface="Arial" pitchFamily="34" charset="0"/>
          <a:sym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sym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sym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sym typeface="Arial" pitchFamily="34" charset="0"/>
        </a:defRPr>
      </a:lvl9pPr>
    </p:titleStyle>
    <p:bodyStyle>
      <a:lvl1pPr marL="342900" indent="-342900" algn="l" defTabSz="0" rtl="0" eaLnBrk="0" fontAlgn="base" hangingPunct="0">
        <a:spcBef>
          <a:spcPct val="20000"/>
        </a:spcBef>
        <a:spcAft>
          <a:spcPct val="0"/>
        </a:spcAft>
        <a:buChar char="•"/>
        <a:defRPr sz="3200">
          <a:solidFill>
            <a:schemeClr val="tx1"/>
          </a:solidFill>
          <a:latin typeface="+mn-lt"/>
          <a:ea typeface="+mn-ea"/>
          <a:cs typeface="+mn-cs"/>
          <a:sym typeface="Arial" charset="0"/>
        </a:defRPr>
      </a:lvl1pPr>
      <a:lvl2pPr marL="742950" indent="-285750" algn="l" defTabSz="0" rtl="0" eaLnBrk="0" fontAlgn="base" hangingPunct="0">
        <a:spcBef>
          <a:spcPct val="20000"/>
        </a:spcBef>
        <a:spcAft>
          <a:spcPct val="0"/>
        </a:spcAft>
        <a:buChar char="–"/>
        <a:defRPr sz="2800">
          <a:solidFill>
            <a:schemeClr val="tx1"/>
          </a:solidFill>
          <a:latin typeface="+mn-lt"/>
          <a:cs typeface="+mn-cs"/>
          <a:sym typeface="Arial" charset="0"/>
        </a:defRPr>
      </a:lvl2pPr>
      <a:lvl3pPr marL="1143000" indent="-228600" algn="l" defTabSz="0" rtl="0" eaLnBrk="0" fontAlgn="base" hangingPunct="0">
        <a:spcBef>
          <a:spcPct val="20000"/>
        </a:spcBef>
        <a:spcAft>
          <a:spcPct val="0"/>
        </a:spcAft>
        <a:buChar char="•"/>
        <a:defRPr sz="2400">
          <a:solidFill>
            <a:schemeClr val="tx1"/>
          </a:solidFill>
          <a:latin typeface="+mn-lt"/>
          <a:cs typeface="+mn-cs"/>
          <a:sym typeface="Arial" charset="0"/>
        </a:defRPr>
      </a:lvl3pPr>
      <a:lvl4pPr marL="1600200" indent="-228600" algn="l" defTabSz="0" rtl="0" eaLnBrk="0" fontAlgn="base" hangingPunct="0">
        <a:spcBef>
          <a:spcPct val="20000"/>
        </a:spcBef>
        <a:spcAft>
          <a:spcPct val="0"/>
        </a:spcAft>
        <a:buChar char="–"/>
        <a:defRPr sz="2000">
          <a:solidFill>
            <a:schemeClr val="tx1"/>
          </a:solidFill>
          <a:latin typeface="+mn-lt"/>
          <a:cs typeface="+mn-cs"/>
          <a:sym typeface="Arial" charset="0"/>
        </a:defRPr>
      </a:lvl4pPr>
      <a:lvl5pPr marL="2057400" indent="-228600" algn="l" defTabSz="0" rtl="0" eaLnBrk="0" fontAlgn="base" hangingPunct="0">
        <a:spcBef>
          <a:spcPct val="20000"/>
        </a:spcBef>
        <a:spcAft>
          <a:spcPct val="0"/>
        </a:spcAft>
        <a:buChar char="»"/>
        <a:defRPr sz="2000">
          <a:solidFill>
            <a:schemeClr val="tx1"/>
          </a:solidFill>
          <a:latin typeface="+mn-lt"/>
          <a:cs typeface="+mn-cs"/>
          <a:sym typeface="Arial" charset="0"/>
        </a:defRPr>
      </a:lvl5pPr>
      <a:lvl6pPr marL="2514600" indent="-228600" algn="l" defTabSz="0" rtl="0" fontAlgn="base">
        <a:spcBef>
          <a:spcPct val="20000"/>
        </a:spcBef>
        <a:spcAft>
          <a:spcPct val="0"/>
        </a:spcAft>
        <a:buChar char="»"/>
        <a:defRPr sz="2000">
          <a:solidFill>
            <a:schemeClr val="tx1"/>
          </a:solidFill>
          <a:latin typeface="+mn-lt"/>
          <a:cs typeface="+mn-cs"/>
          <a:sym typeface="Arial" pitchFamily="34" charset="0"/>
        </a:defRPr>
      </a:lvl6pPr>
      <a:lvl7pPr marL="2971800" indent="-228600" algn="l" defTabSz="0" rtl="0" fontAlgn="base">
        <a:spcBef>
          <a:spcPct val="20000"/>
        </a:spcBef>
        <a:spcAft>
          <a:spcPct val="0"/>
        </a:spcAft>
        <a:buChar char="»"/>
        <a:defRPr sz="2000">
          <a:solidFill>
            <a:schemeClr val="tx1"/>
          </a:solidFill>
          <a:latin typeface="+mn-lt"/>
          <a:cs typeface="+mn-cs"/>
          <a:sym typeface="Arial" pitchFamily="34" charset="0"/>
        </a:defRPr>
      </a:lvl7pPr>
      <a:lvl8pPr marL="3429000" indent="-228600" algn="l" defTabSz="0" rtl="0" fontAlgn="base">
        <a:spcBef>
          <a:spcPct val="20000"/>
        </a:spcBef>
        <a:spcAft>
          <a:spcPct val="0"/>
        </a:spcAft>
        <a:buChar char="»"/>
        <a:defRPr sz="2000">
          <a:solidFill>
            <a:schemeClr val="tx1"/>
          </a:solidFill>
          <a:latin typeface="+mn-lt"/>
          <a:cs typeface="+mn-cs"/>
          <a:sym typeface="Arial" pitchFamily="34" charset="0"/>
        </a:defRPr>
      </a:lvl8pPr>
      <a:lvl9pPr marL="3886200" indent="-228600" algn="l" defTabSz="0" rtl="0" fontAlgn="base">
        <a:spcBef>
          <a:spcPct val="20000"/>
        </a:spcBef>
        <a:spcAft>
          <a:spcPct val="0"/>
        </a:spcAft>
        <a:buChar char="»"/>
        <a:defRPr sz="2000">
          <a:solidFill>
            <a:schemeClr val="tx1"/>
          </a:solidFill>
          <a:latin typeface="+mn-lt"/>
          <a:cs typeface="+mn-cs"/>
          <a:sym typeface="Arial"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notesSlide" Target="../notesSlides/notesSlide1.xml"/><Relationship Id="rId7" Type="http://schemas.openxmlformats.org/officeDocument/2006/relationships/hyperlink" Target="http://www.natural-holistic-health.com/natural-anti-histamine-herbs/natural-antihistamine-herbs/" TargetMode="Externa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hyperlink" Target="http://www.google.com/imgres?imgurl=http://threestarowl.com/wp-content/uploads/2009/11/pods.JPG&amp;imgrefurl=http://threestarowl.com/natural-history/mesquite-meal-fest&amp;usg=__FpKNx3jZzSVYwLkmpgPymqeao-U=&amp;h=450&amp;w=600&amp;sz=141&amp;hl=en&amp;start=3&amp;zoom=1&amp;itbs=1&amp;tbnid=sAyvhERUZ1Q9iM:&amp;tbnh=101&amp;tbnw=135&amp;prev=/search?q=Mesquite+pod&amp;hl=en&amp;sa=X&amp;biw=1004&amp;bih=637&amp;tbm=isch&amp;prmd=ivns&amp;ei=UT8LTojoNoXf0QGO9YWWAQ" TargetMode="External"/><Relationship Id="rId4" Type="http://schemas.openxmlformats.org/officeDocument/2006/relationships/image" Target="../media/image3.jpeg"/><Relationship Id="rId9"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vmlDrawing" Target="../drawings/vmlDrawing6.vml"/><Relationship Id="rId4" Type="http://schemas.openxmlformats.org/officeDocument/2006/relationships/oleObject" Target="../embeddings/oleObject7.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vmlDrawing" Target="../drawings/vmlDrawing7.vml"/><Relationship Id="rId4" Type="http://schemas.openxmlformats.org/officeDocument/2006/relationships/oleObject" Target="../embeddings/oleObject8.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vmlDrawing" Target="../drawings/vmlDrawing8.vml"/><Relationship Id="rId4" Type="http://schemas.openxmlformats.org/officeDocument/2006/relationships/oleObject" Target="../embeddings/oleObject9.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vmlDrawing" Target="../drawings/vmlDrawing9.vml"/><Relationship Id="rId4" Type="http://schemas.openxmlformats.org/officeDocument/2006/relationships/oleObject" Target="../embeddings/oleObject10.bin"/></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vmlDrawing" Target="../drawings/vmlDrawing10.vml"/><Relationship Id="rId4" Type="http://schemas.openxmlformats.org/officeDocument/2006/relationships/oleObject" Target="../embeddings/oleObject11.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vmlDrawing" Target="../drawings/vmlDrawing11.vml"/><Relationship Id="rId4" Type="http://schemas.openxmlformats.org/officeDocument/2006/relationships/oleObject" Target="../embeddings/oleObject12.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vmlDrawing" Target="../drawings/vmlDrawing12.vml"/><Relationship Id="rId5" Type="http://schemas.openxmlformats.org/officeDocument/2006/relationships/oleObject" Target="../embeddings/oleObject13.bin"/><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vmlDrawing" Target="../drawings/vmlDrawing13.vml"/><Relationship Id="rId6" Type="http://schemas.openxmlformats.org/officeDocument/2006/relationships/image" Target="../media/image31.jpeg"/><Relationship Id="rId5" Type="http://schemas.openxmlformats.org/officeDocument/2006/relationships/oleObject" Target="../embeddings/oleObject14.bin"/><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vmlDrawing" Target="../drawings/vmlDrawing14.vml"/><Relationship Id="rId4" Type="http://schemas.openxmlformats.org/officeDocument/2006/relationships/oleObject" Target="../embeddings/oleObject15.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oleObject" Target="../embeddings/oleObject17.bin"/><Relationship Id="rId2" Type="http://schemas.openxmlformats.org/officeDocument/2006/relationships/slideLayout" Target="../slideLayouts/slideLayout12.xml"/><Relationship Id="rId1" Type="http://schemas.openxmlformats.org/officeDocument/2006/relationships/vmlDrawing" Target="../drawings/vmlDrawing15.vml"/><Relationship Id="rId6" Type="http://schemas.openxmlformats.org/officeDocument/2006/relationships/oleObject" Target="../embeddings/oleObject16.bin"/><Relationship Id="rId5" Type="http://schemas.openxmlformats.org/officeDocument/2006/relationships/image" Target="../media/image35.jpeg"/><Relationship Id="rId4" Type="http://schemas.openxmlformats.org/officeDocument/2006/relationships/hyperlink" Target="http://ookaboo.com/o/pictures/picture/25122978/A_ground_squirrel_munches_a_velvet_mesqu"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vmlDrawing" Target="../drawings/vmlDrawing16.vml"/><Relationship Id="rId5" Type="http://schemas.openxmlformats.org/officeDocument/2006/relationships/oleObject" Target="../embeddings/oleObject19.bin"/><Relationship Id="rId4" Type="http://schemas.openxmlformats.org/officeDocument/2006/relationships/oleObject" Target="../embeddings/oleObject18.bin"/></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oleObject" Target="../embeddings/oleObject3.bin"/></Relationships>
</file>

<file path=ppt/slides/_rels/slide30.xml.rels><?xml version="1.0" encoding="UTF-8" standalone="yes"?>
<Relationships xmlns="http://schemas.openxmlformats.org/package/2006/relationships"><Relationship Id="rId3" Type="http://schemas.openxmlformats.org/officeDocument/2006/relationships/hyperlink" Target="http://www.inkity.com/catalog/go.php?proddb=3&amp;l=2185" TargetMode="External"/><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2.xml"/><Relationship Id="rId1" Type="http://schemas.openxmlformats.org/officeDocument/2006/relationships/vmlDrawing" Target="../drawings/vmlDrawing17.vml"/><Relationship Id="rId4" Type="http://schemas.openxmlformats.org/officeDocument/2006/relationships/oleObject" Target="../embeddings/oleObject20.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xml"/><Relationship Id="rId1" Type="http://schemas.openxmlformats.org/officeDocument/2006/relationships/vmlDrawing" Target="../drawings/vmlDrawing18.vml"/><Relationship Id="rId4" Type="http://schemas.openxmlformats.org/officeDocument/2006/relationships/oleObject" Target="../embeddings/oleObject21.bin"/></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en.wikipedia.org/wiki/Salicylic_acid" TargetMode="Externa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2.xml"/><Relationship Id="rId1" Type="http://schemas.openxmlformats.org/officeDocument/2006/relationships/vmlDrawing" Target="../drawings/vmlDrawing19.vml"/><Relationship Id="rId4" Type="http://schemas.openxmlformats.org/officeDocument/2006/relationships/oleObject" Target="../embeddings/oleObject22.bin"/></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2.xml"/><Relationship Id="rId1" Type="http://schemas.openxmlformats.org/officeDocument/2006/relationships/vmlDrawing" Target="../drawings/vmlDrawing20.vml"/><Relationship Id="rId4" Type="http://schemas.openxmlformats.org/officeDocument/2006/relationships/oleObject" Target="../embeddings/oleObject23.bin"/></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vmlDrawing" Target="../drawings/vmlDrawing4.vml"/><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54.jpeg"/></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2.xml"/><Relationship Id="rId1" Type="http://schemas.openxmlformats.org/officeDocument/2006/relationships/vmlDrawing" Target="../drawings/vmlDrawing21.vml"/><Relationship Id="rId4" Type="http://schemas.openxmlformats.org/officeDocument/2006/relationships/oleObject" Target="../embeddings/oleObject24.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2.xml"/><Relationship Id="rId1" Type="http://schemas.openxmlformats.org/officeDocument/2006/relationships/vmlDrawing" Target="../drawings/vmlDrawing22.vml"/><Relationship Id="rId4" Type="http://schemas.openxmlformats.org/officeDocument/2006/relationships/oleObject" Target="../embeddings/oleObject25.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2.xml"/><Relationship Id="rId1" Type="http://schemas.openxmlformats.org/officeDocument/2006/relationships/vmlDrawing" Target="../drawings/vmlDrawing5.v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4" descr="hibiscusFlower"/>
          <p:cNvPicPr preferRelativeResize="0">
            <a:picLocks noGrp="1" noChangeAspect="1" noChangeArrowheads="1"/>
          </p:cNvPicPr>
          <p:nvPr>
            <p:ph sz="quarter" idx="4294967295"/>
          </p:nvPr>
        </p:nvPicPr>
        <p:blipFill>
          <a:blip r:embed="rId4" cstate="print"/>
          <a:srcRect/>
          <a:stretch>
            <a:fillRect/>
          </a:stretch>
        </p:blipFill>
        <p:spPr>
          <a:xfrm>
            <a:off x="381000" y="304800"/>
            <a:ext cx="2819400" cy="2047875"/>
          </a:xfrm>
        </p:spPr>
      </p:pic>
      <p:sp>
        <p:nvSpPr>
          <p:cNvPr id="1028" name="Rectangle 2"/>
          <p:cNvSpPr>
            <a:spLocks noGrp="1" noChangeArrowheads="1"/>
          </p:cNvSpPr>
          <p:nvPr>
            <p:ph type="title" sz="quarter" idx="4294967295"/>
          </p:nvPr>
        </p:nvSpPr>
        <p:spPr/>
        <p:txBody>
          <a:bodyPr/>
          <a:lstStyle/>
          <a:p>
            <a:pPr eaLnBrk="1" hangingPunct="1"/>
            <a:r>
              <a:rPr lang="en-US" altLang="zh-CN" sz="4000" smtClean="0">
                <a:ea typeface="宋体" pitchFamily="2" charset="-122"/>
              </a:rPr>
              <a:t/>
            </a:r>
            <a:br>
              <a:rPr lang="en-US" altLang="zh-CN" sz="4000" smtClean="0">
                <a:ea typeface="宋体" pitchFamily="2" charset="-122"/>
              </a:rPr>
            </a:br>
            <a:r>
              <a:rPr lang="en-US" altLang="zh-CN" sz="4000" smtClean="0">
                <a:ea typeface="宋体" pitchFamily="2" charset="-122"/>
              </a:rPr>
              <a:t/>
            </a:r>
            <a:br>
              <a:rPr lang="en-US" altLang="zh-CN" sz="4000" smtClean="0">
                <a:ea typeface="宋体" pitchFamily="2" charset="-122"/>
              </a:rPr>
            </a:br>
            <a:endParaRPr lang="en-US" altLang="zh-CN" sz="2000" b="1" smtClean="0">
              <a:ea typeface="宋体" pitchFamily="2" charset="-122"/>
            </a:endParaRPr>
          </a:p>
        </p:txBody>
      </p:sp>
      <p:pic>
        <p:nvPicPr>
          <p:cNvPr id="1029" name="Picture 21" descr="ANd9GcTRb2JwKd-2f-SJt5g1PRlJxoHnVa5S3zwsOyAXHM2Ls4vZIwFJ31H9QUU">
            <a:hlinkClick r:id="rId5"/>
          </p:cNvPr>
          <p:cNvPicPr preferRelativeResize="0">
            <a:picLocks noGrp="1" noChangeAspect="1" noChangeArrowheads="1"/>
          </p:cNvPicPr>
          <p:nvPr>
            <p:ph sz="quarter" idx="4294967295"/>
          </p:nvPr>
        </p:nvPicPr>
        <p:blipFill>
          <a:blip r:embed="rId6" cstate="print"/>
          <a:srcRect/>
          <a:stretch>
            <a:fillRect/>
          </a:stretch>
        </p:blipFill>
        <p:spPr>
          <a:xfrm>
            <a:off x="6019800" y="4343400"/>
            <a:ext cx="2744788" cy="2054225"/>
          </a:xfrm>
        </p:spPr>
      </p:pic>
      <p:sp>
        <p:nvSpPr>
          <p:cNvPr id="1030"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solidFill>
                <a:srgbClr val="000000"/>
              </a:solidFill>
              <a:sym typeface="Arial" charset="0"/>
            </a:endParaRPr>
          </a:p>
        </p:txBody>
      </p:sp>
      <p:sp>
        <p:nvSpPr>
          <p:cNvPr id="1031" name="Rectangle 8"/>
          <p:cNvSpPr>
            <a:spLocks noChangeArrowheads="1"/>
          </p:cNvSpPr>
          <p:nvPr/>
        </p:nvSpPr>
        <p:spPr bwMode="auto">
          <a:xfrm>
            <a:off x="0" y="2514600"/>
            <a:ext cx="9144000" cy="0"/>
          </a:xfrm>
          <a:prstGeom prst="rect">
            <a:avLst/>
          </a:prstGeom>
          <a:noFill/>
          <a:ln w="9525">
            <a:noFill/>
            <a:miter lim="800000"/>
            <a:headEnd/>
            <a:tailEnd/>
          </a:ln>
        </p:spPr>
        <p:txBody>
          <a:bodyPr wrap="none" anchor="ctr">
            <a:spAutoFit/>
          </a:bodyPr>
          <a:lstStyle/>
          <a:p>
            <a:endParaRPr lang="en-US">
              <a:solidFill>
                <a:srgbClr val="000000"/>
              </a:solidFill>
              <a:sym typeface="Arial" charset="0"/>
            </a:endParaRPr>
          </a:p>
        </p:txBody>
      </p:sp>
      <p:sp>
        <p:nvSpPr>
          <p:cNvPr id="1032" name="Rectangle 18"/>
          <p:cNvSpPr>
            <a:spLocks noChangeArrowheads="1"/>
          </p:cNvSpPr>
          <p:nvPr/>
        </p:nvSpPr>
        <p:spPr bwMode="auto">
          <a:xfrm>
            <a:off x="152400" y="2155825"/>
            <a:ext cx="8610600" cy="3354388"/>
          </a:xfrm>
          <a:prstGeom prst="rect">
            <a:avLst/>
          </a:prstGeom>
          <a:noFill/>
          <a:ln w="9525">
            <a:noFill/>
            <a:miter lim="800000"/>
            <a:headEnd/>
            <a:tailEnd/>
          </a:ln>
        </p:spPr>
        <p:txBody>
          <a:bodyPr>
            <a:spAutoFit/>
          </a:bodyPr>
          <a:lstStyle/>
          <a:p>
            <a:pPr algn="ctr"/>
            <a:r>
              <a:rPr lang="en-US" sz="3600" b="1">
                <a:solidFill>
                  <a:srgbClr val="339933"/>
                </a:solidFill>
              </a:rPr>
              <a:t>Beneficial Browse</a:t>
            </a:r>
            <a:endParaRPr lang="en-US" altLang="en-US" sz="3600" b="1">
              <a:solidFill>
                <a:srgbClr val="339933"/>
              </a:solidFill>
            </a:endParaRPr>
          </a:p>
          <a:p>
            <a:pPr algn="ctr"/>
            <a:r>
              <a:rPr lang="zh-CN" altLang="en-US" sz="3600" b="1">
                <a:solidFill>
                  <a:srgbClr val="339933"/>
                </a:solidFill>
                <a:latin typeface="SimHei" pitchFamily="49" charset="-122"/>
                <a:ea typeface="SimHei" pitchFamily="49" charset="-122"/>
                <a:sym typeface="SimHei" pitchFamily="49" charset="-122"/>
              </a:rPr>
              <a:t>有用的动物园植物</a:t>
            </a:r>
            <a:r>
              <a:rPr lang="en-US" altLang="en-US" sz="4000">
                <a:solidFill>
                  <a:srgbClr val="000000"/>
                </a:solidFill>
              </a:rPr>
              <a:t/>
            </a:r>
            <a:br>
              <a:rPr lang="en-US" altLang="en-US" sz="4000">
                <a:solidFill>
                  <a:srgbClr val="000000"/>
                </a:solidFill>
              </a:rPr>
            </a:br>
            <a:r>
              <a:rPr lang="en-US" sz="4000">
                <a:solidFill>
                  <a:srgbClr val="000000"/>
                </a:solidFill>
              </a:rPr>
              <a:t> </a:t>
            </a:r>
            <a:r>
              <a:rPr lang="en-US" sz="2800">
                <a:solidFill>
                  <a:srgbClr val="339933"/>
                </a:solidFill>
              </a:rPr>
              <a:t>The start of a browse program at the Phoenix Zoo</a:t>
            </a:r>
            <a:endParaRPr lang="en-US" altLang="en-US" sz="2800">
              <a:solidFill>
                <a:srgbClr val="339933"/>
              </a:solidFill>
            </a:endParaRPr>
          </a:p>
          <a:p>
            <a:pPr algn="ctr"/>
            <a:r>
              <a:rPr lang="zh-CN" altLang="en-US" sz="2800">
                <a:solidFill>
                  <a:srgbClr val="339933"/>
                </a:solidFill>
                <a:latin typeface="Microsoft YaHei" pitchFamily="34" charset="-122"/>
                <a:ea typeface="Microsoft YaHei" pitchFamily="34" charset="-122"/>
                <a:sym typeface="Microsoft YaHei" pitchFamily="34" charset="-122"/>
              </a:rPr>
              <a:t>凤凰城动物园植物项目的开始</a:t>
            </a:r>
            <a:r>
              <a:rPr lang="en-US" altLang="en-US" sz="1800">
                <a:solidFill>
                  <a:srgbClr val="000000"/>
                </a:solidFill>
              </a:rPr>
              <a:t/>
            </a:r>
            <a:br>
              <a:rPr lang="en-US" altLang="en-US" sz="1800">
                <a:solidFill>
                  <a:srgbClr val="000000"/>
                </a:solidFill>
              </a:rPr>
            </a:br>
            <a:r>
              <a:rPr lang="en-US" sz="1800">
                <a:solidFill>
                  <a:srgbClr val="000000"/>
                </a:solidFill>
              </a:rPr>
              <a:t> Hassena Kassim,</a:t>
            </a:r>
          </a:p>
          <a:p>
            <a:pPr algn="ctr"/>
            <a:r>
              <a:rPr lang="en-US" sz="1800">
                <a:solidFill>
                  <a:srgbClr val="000000"/>
                </a:solidFill>
              </a:rPr>
              <a:t> Tracy Montgomery</a:t>
            </a:r>
          </a:p>
          <a:p>
            <a:pPr algn="ctr"/>
            <a:r>
              <a:rPr lang="en-US" altLang="en-US" sz="1800">
                <a:solidFill>
                  <a:srgbClr val="000000"/>
                </a:solidFill>
              </a:rPr>
              <a:t>Hilda Tresz</a:t>
            </a:r>
            <a:r>
              <a:rPr lang="en-US" altLang="en-US" sz="1800">
                <a:solidFill>
                  <a:srgbClr val="FF0000"/>
                </a:solidFill>
              </a:rPr>
              <a:t/>
            </a:r>
            <a:br>
              <a:rPr lang="en-US" altLang="en-US" sz="1800">
                <a:solidFill>
                  <a:srgbClr val="FF0000"/>
                </a:solidFill>
              </a:rPr>
            </a:br>
            <a:endParaRPr lang="en-US" sz="1800">
              <a:solidFill>
                <a:srgbClr val="FF0000"/>
              </a:solidFill>
            </a:endParaRPr>
          </a:p>
        </p:txBody>
      </p:sp>
      <p:sp>
        <p:nvSpPr>
          <p:cNvPr id="1033" name="Rectangle 26"/>
          <p:cNvSpPr>
            <a:spLocks noChangeArrowheads="1"/>
          </p:cNvSpPr>
          <p:nvPr/>
        </p:nvSpPr>
        <p:spPr bwMode="auto">
          <a:xfrm>
            <a:off x="381000" y="6477000"/>
            <a:ext cx="8763000" cy="274638"/>
          </a:xfrm>
          <a:prstGeom prst="rect">
            <a:avLst/>
          </a:prstGeom>
          <a:noFill/>
          <a:ln w="9525">
            <a:noFill/>
            <a:miter lim="800000"/>
            <a:headEnd/>
            <a:tailEnd/>
          </a:ln>
        </p:spPr>
        <p:txBody>
          <a:bodyPr>
            <a:spAutoFit/>
          </a:bodyPr>
          <a:lstStyle/>
          <a:p>
            <a:endParaRPr lang="en-US">
              <a:solidFill>
                <a:srgbClr val="000000"/>
              </a:solidFill>
              <a:sym typeface="Arial" charset="0"/>
            </a:endParaRPr>
          </a:p>
        </p:txBody>
      </p:sp>
      <p:pic>
        <p:nvPicPr>
          <p:cNvPr id="1034" name="Picture 31" descr="Natural AntiHistamine Herbs">
            <a:hlinkClick r:id="rId7"/>
          </p:cNvPr>
          <p:cNvPicPr preferRelativeResize="0">
            <a:picLocks noGrp="1" noChangeAspect="1" noChangeArrowheads="1"/>
          </p:cNvPicPr>
          <p:nvPr>
            <p:ph sz="quarter" idx="4294967295"/>
          </p:nvPr>
        </p:nvPicPr>
        <p:blipFill>
          <a:blip r:embed="rId8" cstate="print"/>
          <a:srcRect/>
          <a:stretch>
            <a:fillRect/>
          </a:stretch>
        </p:blipFill>
        <p:spPr>
          <a:xfrm>
            <a:off x="6019800" y="314325"/>
            <a:ext cx="2743200" cy="2028825"/>
          </a:xfrm>
        </p:spPr>
      </p:pic>
      <p:graphicFrame>
        <p:nvGraphicFramePr>
          <p:cNvPr id="1026" name="Object 33"/>
          <p:cNvGraphicFramePr>
            <a:graphicFrameLocks noChangeAspect="1"/>
          </p:cNvGraphicFramePr>
          <p:nvPr/>
        </p:nvGraphicFramePr>
        <p:xfrm>
          <a:off x="381000" y="4343400"/>
          <a:ext cx="2840038" cy="2130425"/>
        </p:xfrm>
        <a:graphic>
          <a:graphicData uri="http://schemas.openxmlformats.org/presentationml/2006/ole">
            <p:oleObj spid="_x0000_s1026" r:id="rId9" imgW="6095238" imgH="4571429" progId="">
              <p:embed/>
            </p:oleObj>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u numéro de diapositive 4"/>
          <p:cNvSpPr>
            <a:spLocks noGrp="1"/>
          </p:cNvSpPr>
          <p:nvPr>
            <p:ph type="sldNum" sz="quarter" idx="12"/>
          </p:nvPr>
        </p:nvSpPr>
        <p:spPr>
          <a:noFill/>
        </p:spPr>
        <p:txBody>
          <a:bodyPr/>
          <a:lstStyle/>
          <a:p>
            <a:pPr>
              <a:buFont typeface="Arial" charset="0"/>
              <a:buNone/>
            </a:pPr>
            <a:fld id="{134DBA5D-E8E6-4DD7-B554-39D7E102743B}" type="slidenum">
              <a:rPr lang="en-US" altLang="en-US" smtClean="0">
                <a:latin typeface="Arial" charset="0"/>
              </a:rPr>
              <a:pPr>
                <a:buFont typeface="Arial" charset="0"/>
                <a:buNone/>
              </a:pPr>
              <a:t>10</a:t>
            </a:fld>
            <a:endParaRPr lang="en-US" sz="1800" smtClean="0">
              <a:latin typeface="Arial" charset="0"/>
            </a:endParaRPr>
          </a:p>
        </p:txBody>
      </p:sp>
      <p:sp>
        <p:nvSpPr>
          <p:cNvPr id="28675" name="Rectangle 6"/>
          <p:cNvSpPr>
            <a:spLocks noGrp="1" noChangeArrowheads="1"/>
          </p:cNvSpPr>
          <p:nvPr>
            <p:ph idx="4294967295"/>
          </p:nvPr>
        </p:nvSpPr>
        <p:spPr>
          <a:xfrm>
            <a:off x="457200" y="457200"/>
            <a:ext cx="8229600" cy="6096000"/>
          </a:xfrm>
        </p:spPr>
        <p:txBody>
          <a:bodyPr/>
          <a:lstStyle/>
          <a:p>
            <a:pPr eaLnBrk="1" hangingPunct="1">
              <a:buFontTx/>
              <a:buNone/>
            </a:pPr>
            <a:r>
              <a:rPr lang="en-US" altLang="en-US" sz="2800" b="1" smtClean="0">
                <a:ea typeface="宋体" pitchFamily="2" charset="-122"/>
              </a:rPr>
              <a:t>Naturally, in the past, the zoo’s plant collection</a:t>
            </a:r>
          </a:p>
          <a:p>
            <a:pPr eaLnBrk="1" hangingPunct="1">
              <a:buFontTx/>
              <a:buNone/>
            </a:pPr>
            <a:r>
              <a:rPr lang="en-US" altLang="en-US" sz="2800" b="1" smtClean="0">
                <a:ea typeface="宋体" pitchFamily="2" charset="-122"/>
              </a:rPr>
              <a:t>                  due to:</a:t>
            </a:r>
          </a:p>
          <a:p>
            <a:pPr eaLnBrk="1" hangingPunct="1">
              <a:buFontTx/>
              <a:buNone/>
            </a:pPr>
            <a:r>
              <a:rPr lang="zh-CN" altLang="en-US" sz="2800" b="1" smtClean="0">
                <a:latin typeface="Microsoft YaHei" pitchFamily="34" charset="-122"/>
                <a:ea typeface="Microsoft YaHei" pitchFamily="34" charset="-122"/>
                <a:sym typeface="Microsoft YaHei" pitchFamily="34" charset="-122"/>
              </a:rPr>
              <a:t>过去，动物园植物能生长，是因为：</a:t>
            </a:r>
            <a:endParaRPr lang="en-US" altLang="en-US" sz="2800" b="1" smtClean="0">
              <a:latin typeface="Microsoft YaHei" pitchFamily="34" charset="-122"/>
              <a:ea typeface="Microsoft YaHei" pitchFamily="34" charset="-122"/>
              <a:sym typeface="Microsoft YaHei" pitchFamily="34" charset="-122"/>
            </a:endParaRPr>
          </a:p>
          <a:p>
            <a:pPr eaLnBrk="1" hangingPunct="1">
              <a:buFontTx/>
              <a:buNone/>
            </a:pPr>
            <a:endParaRPr lang="en-US" altLang="en-US" sz="2800" smtClean="0">
              <a:ea typeface="宋体" pitchFamily="2" charset="-122"/>
            </a:endParaRPr>
          </a:p>
          <a:p>
            <a:pPr eaLnBrk="1" hangingPunct="1"/>
            <a:r>
              <a:rPr lang="en-US" altLang="en-US" sz="2800" b="1" smtClean="0">
                <a:solidFill>
                  <a:srgbClr val="000000"/>
                </a:solidFill>
                <a:ea typeface="宋体" pitchFamily="2" charset="-122"/>
              </a:rPr>
              <a:t>Desire for an aesthetic, comfortable environment</a:t>
            </a:r>
            <a:r>
              <a:rPr lang="zh-CN" altLang="en-US" sz="2800" b="1" smtClean="0">
                <a:solidFill>
                  <a:srgbClr val="000000"/>
                </a:solidFill>
                <a:latin typeface="Microsoft YaHei" pitchFamily="34" charset="-122"/>
                <a:ea typeface="Microsoft YaHei" pitchFamily="34" charset="-122"/>
                <a:sym typeface="Microsoft YaHei" pitchFamily="34" charset="-122"/>
              </a:rPr>
              <a:t>为了环境舒适美观</a:t>
            </a:r>
            <a:endParaRPr lang="en-US" altLang="en-US" sz="2800" b="1" smtClean="0">
              <a:solidFill>
                <a:srgbClr val="000000"/>
              </a:solidFill>
              <a:ea typeface="宋体" pitchFamily="2" charset="-122"/>
            </a:endParaRPr>
          </a:p>
          <a:p>
            <a:pPr eaLnBrk="1" hangingPunct="1"/>
            <a:r>
              <a:rPr lang="en-US" altLang="en-US" sz="2800" b="1" smtClean="0">
                <a:solidFill>
                  <a:srgbClr val="000000"/>
                </a:solidFill>
                <a:ea typeface="宋体" pitchFamily="2" charset="-122"/>
              </a:rPr>
              <a:t>The need for shade for our guests and the animal collection</a:t>
            </a:r>
            <a:r>
              <a:rPr lang="zh-CN" altLang="en-US" sz="2800" b="1" smtClean="0">
                <a:solidFill>
                  <a:srgbClr val="000000"/>
                </a:solidFill>
                <a:latin typeface="Microsoft YaHei" pitchFamily="34" charset="-122"/>
                <a:ea typeface="Microsoft YaHei" pitchFamily="34" charset="-122"/>
                <a:sym typeface="Microsoft YaHei" pitchFamily="34" charset="-122"/>
              </a:rPr>
              <a:t>为游客和动物提供阴凉</a:t>
            </a:r>
            <a:endParaRPr lang="en-US" altLang="en-US" sz="2800" b="1" smtClean="0">
              <a:solidFill>
                <a:srgbClr val="000000"/>
              </a:solidFill>
              <a:latin typeface="Microsoft YaHei" pitchFamily="34" charset="-122"/>
              <a:ea typeface="Microsoft YaHei" pitchFamily="34" charset="-122"/>
              <a:sym typeface="Microsoft YaHei" pitchFamily="34" charset="-122"/>
            </a:endParaRPr>
          </a:p>
          <a:p>
            <a:pPr eaLnBrk="1" hangingPunct="1"/>
            <a:r>
              <a:rPr lang="en-US" altLang="en-US" sz="2800" b="1" smtClean="0">
                <a:solidFill>
                  <a:srgbClr val="000000"/>
                </a:solidFill>
                <a:ea typeface="宋体" pitchFamily="2" charset="-122"/>
              </a:rPr>
              <a:t>Supplying browse for the animals</a:t>
            </a:r>
            <a:r>
              <a:rPr lang="zh-CN" altLang="en-US" sz="2800" b="1" smtClean="0">
                <a:solidFill>
                  <a:srgbClr val="000000"/>
                </a:solidFill>
                <a:latin typeface="Microsoft YaHei" pitchFamily="34" charset="-122"/>
                <a:ea typeface="Microsoft YaHei" pitchFamily="34" charset="-122"/>
                <a:sym typeface="Microsoft YaHei" pitchFamily="34" charset="-122"/>
              </a:rPr>
              <a:t>为动物提供自由采食的机会</a:t>
            </a:r>
            <a:endParaRPr lang="en-US" altLang="en-US" sz="2800" b="1" smtClean="0">
              <a:solidFill>
                <a:srgbClr val="000000"/>
              </a:solidFill>
              <a:ea typeface="宋体" pitchFamily="2" charset="-122"/>
            </a:endParaRPr>
          </a:p>
          <a:p>
            <a:pPr eaLnBrk="1" hangingPunct="1"/>
            <a:r>
              <a:rPr lang="en-US" altLang="en-US" sz="2800" b="1" smtClean="0">
                <a:solidFill>
                  <a:srgbClr val="000000"/>
                </a:solidFill>
                <a:ea typeface="宋体" pitchFamily="2" charset="-122"/>
              </a:rPr>
              <a:t>Developing geographically divided, themed areas </a:t>
            </a:r>
            <a:r>
              <a:rPr lang="zh-CN" altLang="en-US" sz="2800" b="1" smtClean="0">
                <a:solidFill>
                  <a:srgbClr val="000000"/>
                </a:solidFill>
                <a:latin typeface="Microsoft YaHei" pitchFamily="34" charset="-122"/>
                <a:ea typeface="Microsoft YaHei" pitchFamily="34" charset="-122"/>
                <a:sym typeface="Microsoft YaHei" pitchFamily="34" charset="-122"/>
              </a:rPr>
              <a:t>开发不同地理环境、不同主题的区域</a:t>
            </a:r>
            <a:endParaRPr lang="en-US" altLang="en-US" sz="2800" b="1" smtClean="0">
              <a:solidFill>
                <a:srgbClr val="000000"/>
              </a:solidFill>
              <a:latin typeface="Microsoft YaHei" pitchFamily="34" charset="-122"/>
              <a:ea typeface="Microsoft YaHei" pitchFamily="34" charset="-122"/>
              <a:sym typeface="Microsoft YaHei" pitchFamily="34" charset="-122"/>
            </a:endParaRPr>
          </a:p>
          <a:p>
            <a:pPr eaLnBrk="1" hangingPunct="1"/>
            <a:endParaRPr lang="en-US" altLang="en-US" sz="2800" b="1" smtClean="0">
              <a:ea typeface="宋体" pitchFamily="2" charset="-122"/>
            </a:endParaRPr>
          </a:p>
        </p:txBody>
      </p:sp>
      <p:sp>
        <p:nvSpPr>
          <p:cNvPr id="28676" name="WordArt 7"/>
          <p:cNvSpPr>
            <a:spLocks noChangeArrowheads="1" noChangeShapeType="1" noTextEdit="1"/>
          </p:cNvSpPr>
          <p:nvPr/>
        </p:nvSpPr>
        <p:spPr bwMode="auto">
          <a:xfrm>
            <a:off x="685800" y="990600"/>
            <a:ext cx="1447800" cy="657225"/>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bevel/>
                  <a:headEnd/>
                  <a:tailEnd/>
                </a:ln>
                <a:solidFill>
                  <a:srgbClr val="33CCFF"/>
                </a:solidFill>
                <a:latin typeface="Impact"/>
              </a:rPr>
              <a:t>grew</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DSC00012"/>
          <p:cNvPicPr>
            <a:picLocks noChangeAspect="1" noChangeArrowheads="1"/>
          </p:cNvPicPr>
          <p:nvPr/>
        </p:nvPicPr>
        <p:blipFill>
          <a:blip r:embed="rId3" cstate="print"/>
          <a:srcRect/>
          <a:stretch>
            <a:fillRect/>
          </a:stretch>
        </p:blipFill>
        <p:spPr bwMode="auto">
          <a:xfrm>
            <a:off x="0" y="53975"/>
            <a:ext cx="9144000" cy="6880225"/>
          </a:xfrm>
          <a:prstGeom prst="rect">
            <a:avLst/>
          </a:prstGeom>
          <a:noFill/>
          <a:ln w="9525">
            <a:noFill/>
            <a:miter lim="800000"/>
            <a:headEnd/>
            <a:tailEnd/>
          </a:ln>
        </p:spPr>
      </p:pic>
      <p:sp>
        <p:nvSpPr>
          <p:cNvPr id="29699" name="Rectangle 5"/>
          <p:cNvSpPr>
            <a:spLocks noChangeArrowheads="1"/>
          </p:cNvSpPr>
          <p:nvPr/>
        </p:nvSpPr>
        <p:spPr bwMode="auto">
          <a:xfrm>
            <a:off x="4343400" y="6019800"/>
            <a:ext cx="4800600" cy="954088"/>
          </a:xfrm>
          <a:prstGeom prst="rect">
            <a:avLst/>
          </a:prstGeom>
          <a:noFill/>
          <a:ln w="9525">
            <a:noFill/>
            <a:miter lim="800000"/>
            <a:headEnd/>
            <a:tailEnd/>
          </a:ln>
        </p:spPr>
        <p:txBody>
          <a:bodyPr>
            <a:spAutoFit/>
          </a:bodyPr>
          <a:lstStyle/>
          <a:p>
            <a:r>
              <a:rPr lang="en-US" sz="2800" b="1">
                <a:solidFill>
                  <a:srgbClr val="FFFF00"/>
                </a:solidFill>
              </a:rPr>
              <a:t>Current landscape 2011</a:t>
            </a:r>
            <a:endParaRPr lang="en-US" altLang="en-US" sz="2800" b="1">
              <a:solidFill>
                <a:srgbClr val="FFFF00"/>
              </a:solidFill>
            </a:endParaRPr>
          </a:p>
          <a:p>
            <a:r>
              <a:rPr lang="en-US" sz="2800" b="1">
                <a:solidFill>
                  <a:srgbClr val="FFFF00"/>
                </a:solidFill>
              </a:rPr>
              <a:t>2011</a:t>
            </a:r>
            <a:r>
              <a:rPr lang="zh-CN" altLang="en-US" sz="2800" b="1">
                <a:solidFill>
                  <a:srgbClr val="FFFF00"/>
                </a:solidFill>
                <a:latin typeface="Microsoft YaHei" pitchFamily="34" charset="-122"/>
                <a:ea typeface="Microsoft YaHei" pitchFamily="34" charset="-122"/>
                <a:sym typeface="Microsoft YaHei" pitchFamily="34" charset="-122"/>
              </a:rPr>
              <a:t>年景观</a:t>
            </a:r>
            <a:endParaRPr lang="en-US" sz="2800" b="1">
              <a:solidFill>
                <a:srgbClr val="FFFF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Espace réservé du numéro de diapositive 4"/>
          <p:cNvSpPr>
            <a:spLocks noGrp="1"/>
          </p:cNvSpPr>
          <p:nvPr>
            <p:ph type="sldNum" sz="quarter" idx="12"/>
          </p:nvPr>
        </p:nvSpPr>
        <p:spPr>
          <a:noFill/>
        </p:spPr>
        <p:txBody>
          <a:bodyPr/>
          <a:lstStyle/>
          <a:p>
            <a:pPr>
              <a:buFont typeface="Arial" charset="0"/>
              <a:buNone/>
            </a:pPr>
            <a:fld id="{3CFE6222-051B-4782-9145-1D0576743FA1}" type="slidenum">
              <a:rPr lang="en-US" altLang="en-US" smtClean="0">
                <a:latin typeface="Arial" charset="0"/>
              </a:rPr>
              <a:pPr>
                <a:buFont typeface="Arial" charset="0"/>
                <a:buNone/>
              </a:pPr>
              <a:t>12</a:t>
            </a:fld>
            <a:endParaRPr lang="en-US" sz="1800" smtClean="0">
              <a:latin typeface="Arial" charset="0"/>
            </a:endParaRPr>
          </a:p>
        </p:txBody>
      </p:sp>
      <p:graphicFrame>
        <p:nvGraphicFramePr>
          <p:cNvPr id="6146" name="Object 3"/>
          <p:cNvGraphicFramePr>
            <a:graphicFrameLocks noChangeAspect="1"/>
          </p:cNvGraphicFramePr>
          <p:nvPr/>
        </p:nvGraphicFramePr>
        <p:xfrm>
          <a:off x="0" y="0"/>
          <a:ext cx="9144000" cy="6858000"/>
        </p:xfrm>
        <a:graphic>
          <a:graphicData uri="http://schemas.openxmlformats.org/presentationml/2006/ole">
            <p:oleObj spid="_x0000_s6146" r:id="rId4" imgW="6095238" imgH="4571429" progId="">
              <p:embed/>
            </p:oleObj>
          </a:graphicData>
        </a:graphic>
      </p:graphicFrame>
      <p:sp>
        <p:nvSpPr>
          <p:cNvPr id="6148" name="Rectangle 5"/>
          <p:cNvSpPr>
            <a:spLocks noChangeArrowheads="1"/>
          </p:cNvSpPr>
          <p:nvPr/>
        </p:nvSpPr>
        <p:spPr bwMode="auto">
          <a:xfrm>
            <a:off x="4724400" y="5715000"/>
            <a:ext cx="4419600" cy="954088"/>
          </a:xfrm>
          <a:prstGeom prst="rect">
            <a:avLst/>
          </a:prstGeom>
          <a:noFill/>
          <a:ln w="9525">
            <a:noFill/>
            <a:miter lim="800000"/>
            <a:headEnd/>
            <a:tailEnd/>
          </a:ln>
        </p:spPr>
        <p:txBody>
          <a:bodyPr>
            <a:spAutoFit/>
          </a:bodyPr>
          <a:lstStyle/>
          <a:p>
            <a:r>
              <a:rPr lang="en-US" sz="2800" b="1">
                <a:solidFill>
                  <a:srgbClr val="FFFF00"/>
                </a:solidFill>
              </a:rPr>
              <a:t>Current landscape 2011</a:t>
            </a:r>
            <a:endParaRPr lang="en-US" altLang="en-US" sz="2800" b="1">
              <a:solidFill>
                <a:srgbClr val="FFFF00"/>
              </a:solidFill>
            </a:endParaRPr>
          </a:p>
          <a:p>
            <a:r>
              <a:rPr lang="en-US" sz="2800" b="1">
                <a:solidFill>
                  <a:srgbClr val="FFFF00"/>
                </a:solidFill>
              </a:rPr>
              <a:t>2011</a:t>
            </a:r>
            <a:r>
              <a:rPr lang="zh-CN" altLang="en-US" sz="2800" b="1">
                <a:solidFill>
                  <a:srgbClr val="FFFF00"/>
                </a:solidFill>
                <a:latin typeface="Microsoft YaHei" pitchFamily="34" charset="-122"/>
                <a:ea typeface="Microsoft YaHei" pitchFamily="34" charset="-122"/>
                <a:sym typeface="Microsoft YaHei" pitchFamily="34" charset="-122"/>
              </a:rPr>
              <a:t>年景观</a:t>
            </a:r>
            <a:endParaRPr lang="en-US" sz="2800" b="1">
              <a:solidFill>
                <a:srgbClr val="FFFF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Espace réservé du numéro de diapositive 4"/>
          <p:cNvSpPr>
            <a:spLocks noGrp="1"/>
          </p:cNvSpPr>
          <p:nvPr>
            <p:ph type="sldNum" sz="quarter" idx="12"/>
          </p:nvPr>
        </p:nvSpPr>
        <p:spPr>
          <a:noFill/>
        </p:spPr>
        <p:txBody>
          <a:bodyPr/>
          <a:lstStyle/>
          <a:p>
            <a:pPr>
              <a:buFont typeface="Arial" charset="0"/>
              <a:buNone/>
            </a:pPr>
            <a:fld id="{807ED6DD-4DF5-45AC-937E-51FEF5826B76}" type="slidenum">
              <a:rPr lang="en-US" altLang="en-US" smtClean="0">
                <a:latin typeface="Arial" charset="0"/>
              </a:rPr>
              <a:pPr>
                <a:buFont typeface="Arial" charset="0"/>
                <a:buNone/>
              </a:pPr>
              <a:t>13</a:t>
            </a:fld>
            <a:endParaRPr lang="en-US" sz="1800" smtClean="0">
              <a:latin typeface="Arial" charset="0"/>
            </a:endParaRPr>
          </a:p>
        </p:txBody>
      </p:sp>
      <p:graphicFrame>
        <p:nvGraphicFramePr>
          <p:cNvPr id="7170" name="Object 4"/>
          <p:cNvGraphicFramePr>
            <a:graphicFrameLocks noChangeAspect="1"/>
          </p:cNvGraphicFramePr>
          <p:nvPr/>
        </p:nvGraphicFramePr>
        <p:xfrm>
          <a:off x="0" y="0"/>
          <a:ext cx="9144000" cy="6858000"/>
        </p:xfrm>
        <a:graphic>
          <a:graphicData uri="http://schemas.openxmlformats.org/presentationml/2006/ole">
            <p:oleObj spid="_x0000_s7170" r:id="rId4" imgW="6095238" imgH="4571429" progId="">
              <p:embed/>
            </p:oleObj>
          </a:graphicData>
        </a:graphic>
      </p:graphicFrame>
      <p:sp>
        <p:nvSpPr>
          <p:cNvPr id="7172" name="Rectangle 5"/>
          <p:cNvSpPr>
            <a:spLocks noChangeArrowheads="1"/>
          </p:cNvSpPr>
          <p:nvPr/>
        </p:nvSpPr>
        <p:spPr bwMode="auto">
          <a:xfrm>
            <a:off x="4800600" y="5791200"/>
            <a:ext cx="4343400" cy="954088"/>
          </a:xfrm>
          <a:prstGeom prst="rect">
            <a:avLst/>
          </a:prstGeom>
          <a:noFill/>
          <a:ln w="9525">
            <a:noFill/>
            <a:miter lim="800000"/>
            <a:headEnd/>
            <a:tailEnd/>
          </a:ln>
        </p:spPr>
        <p:txBody>
          <a:bodyPr>
            <a:spAutoFit/>
          </a:bodyPr>
          <a:lstStyle/>
          <a:p>
            <a:r>
              <a:rPr lang="en-US" sz="2800" b="1">
                <a:solidFill>
                  <a:srgbClr val="FFFF00"/>
                </a:solidFill>
              </a:rPr>
              <a:t>Current landscape 2011</a:t>
            </a:r>
            <a:endParaRPr lang="en-US" altLang="en-US" sz="2800" b="1">
              <a:solidFill>
                <a:srgbClr val="FFFF00"/>
              </a:solidFill>
            </a:endParaRPr>
          </a:p>
          <a:p>
            <a:r>
              <a:rPr lang="en-US" sz="2800" b="1">
                <a:solidFill>
                  <a:srgbClr val="FFFF00"/>
                </a:solidFill>
              </a:rPr>
              <a:t>2011</a:t>
            </a:r>
            <a:r>
              <a:rPr lang="zh-CN" altLang="en-US" sz="2800" b="1">
                <a:solidFill>
                  <a:srgbClr val="FFFF00"/>
                </a:solidFill>
                <a:latin typeface="Microsoft YaHei" pitchFamily="34" charset="-122"/>
                <a:ea typeface="Microsoft YaHei" pitchFamily="34" charset="-122"/>
                <a:sym typeface="Microsoft YaHei" pitchFamily="34" charset="-122"/>
              </a:rPr>
              <a:t>年景观</a:t>
            </a:r>
            <a:endParaRPr lang="en-US" sz="2800" b="1">
              <a:solidFill>
                <a:srgbClr val="FFFF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Espace réservé du numéro de diapositive 4"/>
          <p:cNvSpPr>
            <a:spLocks noGrp="1"/>
          </p:cNvSpPr>
          <p:nvPr>
            <p:ph type="sldNum" sz="quarter" idx="12"/>
          </p:nvPr>
        </p:nvSpPr>
        <p:spPr>
          <a:noFill/>
        </p:spPr>
        <p:txBody>
          <a:bodyPr/>
          <a:lstStyle/>
          <a:p>
            <a:pPr>
              <a:buFont typeface="Arial" charset="0"/>
              <a:buNone/>
            </a:pPr>
            <a:fld id="{0218C6E8-C9BF-4740-9D5B-CF455961B827}" type="slidenum">
              <a:rPr lang="en-US" altLang="en-US" smtClean="0">
                <a:latin typeface="Arial" charset="0"/>
              </a:rPr>
              <a:pPr>
                <a:buFont typeface="Arial" charset="0"/>
                <a:buNone/>
              </a:pPr>
              <a:t>14</a:t>
            </a:fld>
            <a:endParaRPr lang="en-US" sz="1800" smtClean="0">
              <a:latin typeface="Arial" charset="0"/>
            </a:endParaRPr>
          </a:p>
        </p:txBody>
      </p:sp>
      <p:graphicFrame>
        <p:nvGraphicFramePr>
          <p:cNvPr id="8194" name="Object 4"/>
          <p:cNvGraphicFramePr>
            <a:graphicFrameLocks noChangeAspect="1"/>
          </p:cNvGraphicFramePr>
          <p:nvPr/>
        </p:nvGraphicFramePr>
        <p:xfrm>
          <a:off x="0" y="0"/>
          <a:ext cx="9144000" cy="6858000"/>
        </p:xfrm>
        <a:graphic>
          <a:graphicData uri="http://schemas.openxmlformats.org/presentationml/2006/ole">
            <p:oleObj spid="_x0000_s8194" r:id="rId4" imgW="6095238" imgH="4571429" progId="">
              <p:embed/>
            </p:oleObj>
          </a:graphicData>
        </a:graphic>
      </p:graphicFrame>
      <p:sp>
        <p:nvSpPr>
          <p:cNvPr id="8196" name="Rectangle 5"/>
          <p:cNvSpPr>
            <a:spLocks noChangeArrowheads="1"/>
          </p:cNvSpPr>
          <p:nvPr/>
        </p:nvSpPr>
        <p:spPr bwMode="auto">
          <a:xfrm>
            <a:off x="4800600" y="5867400"/>
            <a:ext cx="4343400" cy="954088"/>
          </a:xfrm>
          <a:prstGeom prst="rect">
            <a:avLst/>
          </a:prstGeom>
          <a:noFill/>
          <a:ln w="9525">
            <a:noFill/>
            <a:miter lim="800000"/>
            <a:headEnd/>
            <a:tailEnd/>
          </a:ln>
        </p:spPr>
        <p:txBody>
          <a:bodyPr>
            <a:spAutoFit/>
          </a:bodyPr>
          <a:lstStyle/>
          <a:p>
            <a:r>
              <a:rPr lang="en-US" sz="2800" b="1">
                <a:solidFill>
                  <a:srgbClr val="FFFF00"/>
                </a:solidFill>
              </a:rPr>
              <a:t>Current landscape 2011</a:t>
            </a:r>
            <a:endParaRPr lang="en-US" altLang="en-US" sz="2800" b="1">
              <a:solidFill>
                <a:srgbClr val="FFFF00"/>
              </a:solidFill>
            </a:endParaRPr>
          </a:p>
          <a:p>
            <a:r>
              <a:rPr lang="en-US" sz="2800" b="1">
                <a:solidFill>
                  <a:srgbClr val="FFFF00"/>
                </a:solidFill>
              </a:rPr>
              <a:t>2011</a:t>
            </a:r>
            <a:r>
              <a:rPr lang="zh-CN" altLang="en-US" sz="2800" b="1">
                <a:solidFill>
                  <a:srgbClr val="FFFF00"/>
                </a:solidFill>
                <a:latin typeface="Microsoft YaHei" pitchFamily="34" charset="-122"/>
                <a:ea typeface="Microsoft YaHei" pitchFamily="34" charset="-122"/>
                <a:sym typeface="Microsoft YaHei" pitchFamily="34" charset="-122"/>
              </a:rPr>
              <a:t>年景观</a:t>
            </a:r>
            <a:endParaRPr lang="en-US" sz="2800" b="1">
              <a:solidFill>
                <a:srgbClr val="FFFF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Espace réservé du numéro de diapositive 4"/>
          <p:cNvSpPr>
            <a:spLocks noGrp="1"/>
          </p:cNvSpPr>
          <p:nvPr>
            <p:ph type="sldNum" sz="quarter" idx="12"/>
          </p:nvPr>
        </p:nvSpPr>
        <p:spPr>
          <a:noFill/>
        </p:spPr>
        <p:txBody>
          <a:bodyPr/>
          <a:lstStyle/>
          <a:p>
            <a:pPr>
              <a:buFont typeface="Arial" charset="0"/>
              <a:buNone/>
            </a:pPr>
            <a:fld id="{1DC4F45C-8FE0-4F86-BE73-03B1A722862B}" type="slidenum">
              <a:rPr lang="en-US" altLang="en-US" smtClean="0">
                <a:latin typeface="Arial" charset="0"/>
              </a:rPr>
              <a:pPr>
                <a:buFont typeface="Arial" charset="0"/>
                <a:buNone/>
              </a:pPr>
              <a:t>15</a:t>
            </a:fld>
            <a:endParaRPr lang="en-US" sz="1800" smtClean="0">
              <a:latin typeface="Arial" charset="0"/>
            </a:endParaRPr>
          </a:p>
        </p:txBody>
      </p:sp>
      <p:graphicFrame>
        <p:nvGraphicFramePr>
          <p:cNvPr id="9218" name="Object 3"/>
          <p:cNvGraphicFramePr>
            <a:graphicFrameLocks noChangeAspect="1"/>
          </p:cNvGraphicFramePr>
          <p:nvPr/>
        </p:nvGraphicFramePr>
        <p:xfrm>
          <a:off x="0" y="11113"/>
          <a:ext cx="9144000" cy="6846887"/>
        </p:xfrm>
        <a:graphic>
          <a:graphicData uri="http://schemas.openxmlformats.org/presentationml/2006/ole">
            <p:oleObj spid="_x0000_s9218" r:id="rId4" imgW="6095238" imgH="4571429" progId="">
              <p:embed/>
            </p:oleObj>
          </a:graphicData>
        </a:graphic>
      </p:graphicFrame>
      <p:sp>
        <p:nvSpPr>
          <p:cNvPr id="9220" name="Rectangle 8"/>
          <p:cNvSpPr>
            <a:spLocks noChangeArrowheads="1"/>
          </p:cNvSpPr>
          <p:nvPr/>
        </p:nvSpPr>
        <p:spPr bwMode="auto">
          <a:xfrm>
            <a:off x="4876800" y="6096000"/>
            <a:ext cx="4267200" cy="954088"/>
          </a:xfrm>
          <a:prstGeom prst="rect">
            <a:avLst/>
          </a:prstGeom>
          <a:noFill/>
          <a:ln w="9525">
            <a:noFill/>
            <a:miter lim="800000"/>
            <a:headEnd/>
            <a:tailEnd/>
          </a:ln>
        </p:spPr>
        <p:txBody>
          <a:bodyPr>
            <a:spAutoFit/>
          </a:bodyPr>
          <a:lstStyle/>
          <a:p>
            <a:r>
              <a:rPr lang="en-US" sz="2800" b="1">
                <a:solidFill>
                  <a:srgbClr val="FFFF00"/>
                </a:solidFill>
              </a:rPr>
              <a:t>Current landscape 2011</a:t>
            </a:r>
            <a:endParaRPr lang="en-US" altLang="en-US" sz="2800" b="1">
              <a:solidFill>
                <a:srgbClr val="FFFF00"/>
              </a:solidFill>
            </a:endParaRPr>
          </a:p>
          <a:p>
            <a:r>
              <a:rPr lang="en-US" sz="2800" b="1">
                <a:solidFill>
                  <a:srgbClr val="FFFF00"/>
                </a:solidFill>
              </a:rPr>
              <a:t>2011</a:t>
            </a:r>
            <a:r>
              <a:rPr lang="zh-CN" altLang="en-US" sz="2800" b="1">
                <a:solidFill>
                  <a:srgbClr val="FFFF00"/>
                </a:solidFill>
                <a:latin typeface="Microsoft YaHei" pitchFamily="34" charset="-122"/>
                <a:ea typeface="Microsoft YaHei" pitchFamily="34" charset="-122"/>
                <a:sym typeface="Microsoft YaHei" pitchFamily="34" charset="-122"/>
              </a:rPr>
              <a:t>年景观</a:t>
            </a:r>
            <a:endParaRPr lang="en-US" sz="2800" b="1">
              <a:solidFill>
                <a:srgbClr val="FFFF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u numéro de diapositive 4"/>
          <p:cNvSpPr>
            <a:spLocks noGrp="1"/>
          </p:cNvSpPr>
          <p:nvPr>
            <p:ph type="sldNum" sz="quarter" idx="12"/>
          </p:nvPr>
        </p:nvSpPr>
        <p:spPr>
          <a:noFill/>
        </p:spPr>
        <p:txBody>
          <a:bodyPr/>
          <a:lstStyle/>
          <a:p>
            <a:pPr>
              <a:buFont typeface="Arial" charset="0"/>
              <a:buNone/>
            </a:pPr>
            <a:fld id="{5F08CC12-055A-41D6-A406-EDD98DE595D5}" type="slidenum">
              <a:rPr lang="en-US" altLang="en-US" smtClean="0">
                <a:latin typeface="Arial" charset="0"/>
              </a:rPr>
              <a:pPr>
                <a:buFont typeface="Arial" charset="0"/>
                <a:buNone/>
              </a:pPr>
              <a:t>16</a:t>
            </a:fld>
            <a:endParaRPr lang="en-US" sz="1800" smtClean="0">
              <a:latin typeface="Arial" charset="0"/>
            </a:endParaRPr>
          </a:p>
        </p:txBody>
      </p:sp>
      <p:sp>
        <p:nvSpPr>
          <p:cNvPr id="30723" name="Rectangle 8"/>
          <p:cNvSpPr>
            <a:spLocks noChangeArrowheads="1"/>
          </p:cNvSpPr>
          <p:nvPr/>
        </p:nvSpPr>
        <p:spPr bwMode="auto">
          <a:xfrm>
            <a:off x="152400" y="228600"/>
            <a:ext cx="8991600" cy="1323975"/>
          </a:xfrm>
          <a:prstGeom prst="rect">
            <a:avLst/>
          </a:prstGeom>
          <a:noFill/>
          <a:ln w="9525">
            <a:noFill/>
            <a:miter lim="800000"/>
            <a:headEnd/>
            <a:tailEnd/>
          </a:ln>
        </p:spPr>
        <p:txBody>
          <a:bodyPr>
            <a:spAutoFit/>
          </a:bodyPr>
          <a:lstStyle/>
          <a:p>
            <a:pPr>
              <a:lnSpc>
                <a:spcPct val="90000"/>
              </a:lnSpc>
              <a:spcBef>
                <a:spcPct val="20000"/>
              </a:spcBef>
            </a:pPr>
            <a:r>
              <a:rPr lang="en-US" sz="4000" b="1">
                <a:solidFill>
                  <a:srgbClr val="000000"/>
                </a:solidFill>
                <a:ea typeface="SimHei" pitchFamily="49" charset="-122"/>
                <a:sym typeface="Arial" charset="0"/>
              </a:rPr>
              <a:t>The benefits of browse</a:t>
            </a:r>
            <a:endParaRPr lang="en-US" altLang="en-US" sz="4000" b="1">
              <a:solidFill>
                <a:srgbClr val="000000"/>
              </a:solidFill>
              <a:ea typeface="SimHei" pitchFamily="49" charset="-122"/>
              <a:sym typeface="Arial" charset="0"/>
            </a:endParaRPr>
          </a:p>
          <a:p>
            <a:pPr>
              <a:lnSpc>
                <a:spcPct val="90000"/>
              </a:lnSpc>
              <a:spcBef>
                <a:spcPct val="20000"/>
              </a:spcBef>
            </a:pPr>
            <a:r>
              <a:rPr lang="zh-CN" altLang="en-US" sz="4000" b="1">
                <a:solidFill>
                  <a:srgbClr val="000000"/>
                </a:solidFill>
                <a:ea typeface="SimHei" pitchFamily="49" charset="-122"/>
                <a:sym typeface="Arial" charset="0"/>
              </a:rPr>
              <a:t>自由取食的</a:t>
            </a:r>
            <a:r>
              <a:rPr lang="zh-CN" altLang="en-US" sz="4000" b="1">
                <a:solidFill>
                  <a:srgbClr val="000000"/>
                </a:solidFill>
                <a:latin typeface="SimHei" pitchFamily="49" charset="-122"/>
                <a:ea typeface="SimHei" pitchFamily="49" charset="-122"/>
                <a:sym typeface="SimHei" pitchFamily="49" charset="-122"/>
              </a:rPr>
              <a:t>好处</a:t>
            </a:r>
            <a:endParaRPr lang="en-US" sz="4000" b="1">
              <a:solidFill>
                <a:srgbClr val="000000"/>
              </a:solidFill>
              <a:latin typeface="SimHei" pitchFamily="49" charset="-122"/>
              <a:ea typeface="SimHei" pitchFamily="49" charset="-122"/>
              <a:sym typeface="SimHei" pitchFamily="49" charset="-122"/>
            </a:endParaRPr>
          </a:p>
        </p:txBody>
      </p:sp>
      <p:sp>
        <p:nvSpPr>
          <p:cNvPr id="30724" name="Rectangle 9"/>
          <p:cNvSpPr>
            <a:spLocks noGrp="1" noChangeArrowheads="1"/>
          </p:cNvSpPr>
          <p:nvPr>
            <p:ph idx="4294967295"/>
          </p:nvPr>
        </p:nvSpPr>
        <p:spPr>
          <a:xfrm>
            <a:off x="457200" y="1600200"/>
            <a:ext cx="8534400" cy="5334000"/>
          </a:xfrm>
        </p:spPr>
        <p:txBody>
          <a:bodyPr/>
          <a:lstStyle/>
          <a:p>
            <a:pPr marL="609600" indent="-609600" eaLnBrk="1" hangingPunct="1">
              <a:buFontTx/>
              <a:buAutoNum type="arabicPeriod"/>
            </a:pPr>
            <a:r>
              <a:rPr lang="en-US" altLang="en-US" sz="3600" smtClean="0">
                <a:solidFill>
                  <a:srgbClr val="000000"/>
                </a:solidFill>
                <a:ea typeface="宋体" pitchFamily="2" charset="-122"/>
              </a:rPr>
              <a:t>Nutritional supplement</a:t>
            </a:r>
            <a:r>
              <a:rPr lang="zh-CN" altLang="en-US" sz="3600" smtClean="0">
                <a:solidFill>
                  <a:srgbClr val="000000"/>
                </a:solidFill>
                <a:latin typeface="Microsoft YaHei" pitchFamily="34" charset="-122"/>
                <a:ea typeface="Microsoft YaHei" pitchFamily="34" charset="-122"/>
                <a:sym typeface="Microsoft YaHei" pitchFamily="34" charset="-122"/>
              </a:rPr>
              <a:t>营养补充</a:t>
            </a:r>
            <a:endParaRPr lang="en-US" altLang="en-US" sz="3600" smtClean="0">
              <a:solidFill>
                <a:srgbClr val="000000"/>
              </a:solidFill>
              <a:latin typeface="Microsoft YaHei" pitchFamily="34" charset="-122"/>
              <a:ea typeface="Microsoft YaHei" pitchFamily="34" charset="-122"/>
              <a:sym typeface="Microsoft YaHei" pitchFamily="34" charset="-122"/>
            </a:endParaRPr>
          </a:p>
          <a:p>
            <a:pPr marL="609600" indent="-609600" eaLnBrk="1" hangingPunct="1">
              <a:buFontTx/>
              <a:buAutoNum type="arabicPeriod"/>
            </a:pPr>
            <a:r>
              <a:rPr lang="en-US" altLang="en-US" sz="3600" smtClean="0">
                <a:solidFill>
                  <a:srgbClr val="000000"/>
                </a:solidFill>
                <a:ea typeface="宋体" pitchFamily="2" charset="-122"/>
              </a:rPr>
              <a:t>Hydration supplement</a:t>
            </a:r>
            <a:r>
              <a:rPr lang="zh-CN" altLang="en-US" sz="3600" smtClean="0">
                <a:solidFill>
                  <a:srgbClr val="000000"/>
                </a:solidFill>
                <a:latin typeface="Microsoft YaHei" pitchFamily="34" charset="-122"/>
                <a:ea typeface="Microsoft YaHei" pitchFamily="34" charset="-122"/>
                <a:sym typeface="Microsoft YaHei" pitchFamily="34" charset="-122"/>
              </a:rPr>
              <a:t>水化补充</a:t>
            </a:r>
            <a:endParaRPr lang="en-US" altLang="en-US" sz="3600" smtClean="0">
              <a:solidFill>
                <a:srgbClr val="000000"/>
              </a:solidFill>
              <a:ea typeface="宋体" pitchFamily="2" charset="-122"/>
            </a:endParaRPr>
          </a:p>
          <a:p>
            <a:pPr marL="609600" indent="-609600" eaLnBrk="1" hangingPunct="1">
              <a:buFontTx/>
              <a:buAutoNum type="arabicPeriod"/>
            </a:pPr>
            <a:r>
              <a:rPr lang="en-US" altLang="en-US" sz="3600" smtClean="0">
                <a:solidFill>
                  <a:srgbClr val="000000"/>
                </a:solidFill>
                <a:ea typeface="宋体" pitchFamily="2" charset="-122"/>
              </a:rPr>
              <a:t>Behavioral enrichment</a:t>
            </a:r>
            <a:r>
              <a:rPr lang="zh-CN" altLang="en-US" sz="3600" smtClean="0">
                <a:solidFill>
                  <a:srgbClr val="000000"/>
                </a:solidFill>
                <a:latin typeface="Microsoft YaHei" pitchFamily="34" charset="-122"/>
                <a:ea typeface="Microsoft YaHei" pitchFamily="34" charset="-122"/>
                <a:sym typeface="Microsoft YaHei" pitchFamily="34" charset="-122"/>
              </a:rPr>
              <a:t>行为丰容</a:t>
            </a:r>
            <a:endParaRPr lang="en-US" altLang="en-US" sz="3600" smtClean="0">
              <a:solidFill>
                <a:srgbClr val="000000"/>
              </a:solidFill>
              <a:ea typeface="宋体" pitchFamily="2" charset="-122"/>
            </a:endParaRPr>
          </a:p>
          <a:p>
            <a:pPr marL="609600" indent="-609600" eaLnBrk="1" hangingPunct="1">
              <a:buFontTx/>
              <a:buAutoNum type="arabicPeriod"/>
            </a:pPr>
            <a:r>
              <a:rPr lang="en-US" altLang="en-US" sz="3600" smtClean="0">
                <a:solidFill>
                  <a:srgbClr val="000000"/>
                </a:solidFill>
                <a:ea typeface="宋体" pitchFamily="2" charset="-122"/>
              </a:rPr>
              <a:t>Husbandry  enhancement</a:t>
            </a:r>
            <a:r>
              <a:rPr lang="zh-CN" altLang="en-US" sz="3600" smtClean="0">
                <a:solidFill>
                  <a:srgbClr val="000000"/>
                </a:solidFill>
                <a:latin typeface="Microsoft YaHei" pitchFamily="34" charset="-122"/>
                <a:ea typeface="Microsoft YaHei" pitchFamily="34" charset="-122"/>
                <a:sym typeface="Microsoft YaHei" pitchFamily="34" charset="-122"/>
              </a:rPr>
              <a:t>饲养丰容</a:t>
            </a:r>
            <a:endParaRPr lang="en-US" altLang="en-US" sz="3600" smtClean="0">
              <a:solidFill>
                <a:srgbClr val="000000"/>
              </a:solidFill>
              <a:ea typeface="宋体" pitchFamily="2" charset="-122"/>
            </a:endParaRPr>
          </a:p>
          <a:p>
            <a:pPr marL="609600" indent="-609600" eaLnBrk="1" hangingPunct="1">
              <a:buFontTx/>
              <a:buAutoNum type="arabicPeriod"/>
            </a:pPr>
            <a:r>
              <a:rPr lang="en-US" altLang="en-US" sz="3600" smtClean="0">
                <a:solidFill>
                  <a:srgbClr val="000000"/>
                </a:solidFill>
                <a:ea typeface="宋体" pitchFamily="2" charset="-122"/>
              </a:rPr>
              <a:t>Medicinal aid</a:t>
            </a:r>
            <a:r>
              <a:rPr lang="zh-CN" altLang="en-US" sz="3600" smtClean="0">
                <a:solidFill>
                  <a:srgbClr val="000000"/>
                </a:solidFill>
                <a:latin typeface="Microsoft YaHei" pitchFamily="34" charset="-122"/>
                <a:ea typeface="Microsoft YaHei" pitchFamily="34" charset="-122"/>
                <a:sym typeface="Microsoft YaHei" pitchFamily="34" charset="-122"/>
              </a:rPr>
              <a:t>医学辅助</a:t>
            </a:r>
            <a:endParaRPr lang="en-US" altLang="en-US" sz="3600" smtClean="0">
              <a:solidFill>
                <a:srgbClr val="000000"/>
              </a:solidFill>
              <a:ea typeface="宋体" pitchFamily="2" charset="-122"/>
            </a:endParaRPr>
          </a:p>
          <a:p>
            <a:pPr marL="609600" indent="-609600" eaLnBrk="1" hangingPunct="1">
              <a:buFontTx/>
              <a:buAutoNum type="arabicPeriod"/>
            </a:pPr>
            <a:r>
              <a:rPr lang="en-US" altLang="en-US" sz="3600" smtClean="0">
                <a:solidFill>
                  <a:srgbClr val="000000"/>
                </a:solidFill>
                <a:ea typeface="宋体" pitchFamily="2" charset="-122"/>
              </a:rPr>
              <a:t>Naturalistic exhibits</a:t>
            </a:r>
            <a:r>
              <a:rPr lang="zh-CN" altLang="en-US" sz="3600" smtClean="0">
                <a:solidFill>
                  <a:srgbClr val="000000"/>
                </a:solidFill>
                <a:latin typeface="Microsoft YaHei" pitchFamily="34" charset="-122"/>
                <a:ea typeface="Microsoft YaHei" pitchFamily="34" charset="-122"/>
                <a:sym typeface="Microsoft YaHei" pitchFamily="34" charset="-122"/>
              </a:rPr>
              <a:t>自然化的展区</a:t>
            </a:r>
            <a:endParaRPr lang="en-US" altLang="en-US" sz="3600" smtClean="0">
              <a:solidFill>
                <a:srgbClr val="000000"/>
              </a:solidFill>
              <a:ea typeface="宋体" pitchFamily="2" charset="-122"/>
            </a:endParaRPr>
          </a:p>
          <a:p>
            <a:pPr marL="609600" indent="-609600" eaLnBrk="1" hangingPunct="1">
              <a:buFontTx/>
              <a:buAutoNum type="arabicPeriod"/>
            </a:pPr>
            <a:r>
              <a:rPr lang="en-US" altLang="en-US" sz="3600" smtClean="0">
                <a:solidFill>
                  <a:srgbClr val="000000"/>
                </a:solidFill>
                <a:ea typeface="宋体" pitchFamily="2" charset="-122"/>
              </a:rPr>
              <a:t>Temperature control</a:t>
            </a:r>
            <a:r>
              <a:rPr lang="zh-CN" altLang="en-US" sz="3600" smtClean="0">
                <a:solidFill>
                  <a:srgbClr val="000000"/>
                </a:solidFill>
                <a:latin typeface="Microsoft YaHei" pitchFamily="34" charset="-122"/>
                <a:ea typeface="Microsoft YaHei" pitchFamily="34" charset="-122"/>
                <a:sym typeface="Microsoft YaHei" pitchFamily="34" charset="-122"/>
              </a:rPr>
              <a:t>温度控制</a:t>
            </a:r>
            <a:endParaRPr lang="en-US" altLang="en-US" sz="3600" smtClean="0">
              <a:solidFill>
                <a:srgbClr val="000000"/>
              </a:solidFill>
              <a:ea typeface="宋体" pitchFamily="2"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p:txBody>
          <a:bodyPr/>
          <a:lstStyle/>
          <a:p>
            <a:pPr eaLnBrk="1" hangingPunct="1"/>
            <a:r>
              <a:rPr lang="en-US" altLang="en-US" sz="3600" b="1" smtClean="0">
                <a:ea typeface="宋体" pitchFamily="2" charset="-122"/>
              </a:rPr>
              <a:t>Nutritional Supplement</a:t>
            </a:r>
            <a:r>
              <a:rPr lang="zh-CN" altLang="en-US" sz="4000" b="1" smtClean="0">
                <a:solidFill>
                  <a:srgbClr val="000000"/>
                </a:solidFill>
                <a:latin typeface="SimHei" pitchFamily="49" charset="-122"/>
                <a:ea typeface="SimHei" pitchFamily="49" charset="-122"/>
                <a:sym typeface="SimHei" pitchFamily="49" charset="-122"/>
              </a:rPr>
              <a:t>营养补充</a:t>
            </a:r>
            <a:r>
              <a:rPr lang="en-US" altLang="en-US" sz="4000" b="1" smtClean="0">
                <a:ea typeface="宋体" pitchFamily="2" charset="-122"/>
              </a:rPr>
              <a:t/>
            </a:r>
            <a:br>
              <a:rPr lang="en-US" altLang="en-US" sz="4000" b="1" smtClean="0">
                <a:ea typeface="宋体" pitchFamily="2" charset="-122"/>
              </a:rPr>
            </a:br>
            <a:endParaRPr lang="en-US" altLang="en-US" sz="4000" b="1" smtClean="0">
              <a:ea typeface="宋体" pitchFamily="2" charset="-122"/>
            </a:endParaRPr>
          </a:p>
        </p:txBody>
      </p:sp>
      <p:sp>
        <p:nvSpPr>
          <p:cNvPr id="31747" name="Rectangle 3"/>
          <p:cNvSpPr>
            <a:spLocks noGrp="1" noChangeArrowheads="1"/>
          </p:cNvSpPr>
          <p:nvPr>
            <p:ph sz="half" idx="4294967295"/>
          </p:nvPr>
        </p:nvSpPr>
        <p:spPr>
          <a:xfrm>
            <a:off x="457200" y="1600200"/>
            <a:ext cx="4038600" cy="4525963"/>
          </a:xfrm>
        </p:spPr>
        <p:txBody>
          <a:bodyPr/>
          <a:lstStyle/>
          <a:p>
            <a:pPr eaLnBrk="1" hangingPunct="1">
              <a:buFontTx/>
              <a:buNone/>
            </a:pPr>
            <a:r>
              <a:rPr lang="en-US" altLang="zh-CN" sz="2800" smtClean="0">
                <a:ea typeface="宋体" pitchFamily="2" charset="-122"/>
              </a:rPr>
              <a:t>   </a:t>
            </a:r>
            <a:endParaRPr lang="en-US" altLang="zh-CN" smtClean="0">
              <a:ea typeface="宋体" pitchFamily="2" charset="-122"/>
            </a:endParaRPr>
          </a:p>
        </p:txBody>
      </p:sp>
      <p:sp>
        <p:nvSpPr>
          <p:cNvPr id="31748" name="Rectangle 5"/>
          <p:cNvSpPr>
            <a:spLocks noChangeArrowheads="1"/>
          </p:cNvSpPr>
          <p:nvPr/>
        </p:nvSpPr>
        <p:spPr bwMode="auto">
          <a:xfrm>
            <a:off x="228600" y="1524000"/>
            <a:ext cx="3581400" cy="4586288"/>
          </a:xfrm>
          <a:prstGeom prst="rect">
            <a:avLst/>
          </a:prstGeom>
          <a:noFill/>
          <a:ln w="9525">
            <a:noFill/>
            <a:miter lim="800000"/>
            <a:headEnd/>
            <a:tailEnd/>
          </a:ln>
        </p:spPr>
        <p:txBody>
          <a:bodyPr>
            <a:spAutoFit/>
          </a:bodyPr>
          <a:lstStyle/>
          <a:p>
            <a:r>
              <a:rPr lang="en-US" sz="2400" b="1">
                <a:solidFill>
                  <a:srgbClr val="339933"/>
                </a:solidFill>
              </a:rPr>
              <a:t>Healthy caloric intake</a:t>
            </a:r>
            <a:r>
              <a:rPr lang="zh-CN" altLang="en-US" sz="2400" b="1">
                <a:solidFill>
                  <a:srgbClr val="339933"/>
                </a:solidFill>
                <a:latin typeface="Microsoft YaHei" pitchFamily="34" charset="-122"/>
                <a:ea typeface="Microsoft YaHei" pitchFamily="34" charset="-122"/>
                <a:sym typeface="Microsoft YaHei" pitchFamily="34" charset="-122"/>
              </a:rPr>
              <a:t>摄入健康的热量</a:t>
            </a:r>
            <a:endParaRPr lang="en-US" sz="2400" b="1">
              <a:solidFill>
                <a:srgbClr val="339933"/>
              </a:solidFill>
            </a:endParaRPr>
          </a:p>
          <a:p>
            <a:pPr>
              <a:buFont typeface="Arial" charset="0"/>
              <a:buChar char="•"/>
            </a:pPr>
            <a:endParaRPr lang="en-US" altLang="en-US" sz="2400" b="1">
              <a:solidFill>
                <a:srgbClr val="339933"/>
              </a:solidFill>
            </a:endParaRPr>
          </a:p>
          <a:p>
            <a:r>
              <a:rPr lang="en-US" sz="2400" b="1">
                <a:solidFill>
                  <a:srgbClr val="339933"/>
                </a:solidFill>
              </a:rPr>
              <a:t>Extra fiber</a:t>
            </a:r>
            <a:r>
              <a:rPr lang="zh-CN" altLang="en-US" sz="2400" b="1">
                <a:solidFill>
                  <a:srgbClr val="339933"/>
                </a:solidFill>
                <a:latin typeface="Microsoft YaHei" pitchFamily="34" charset="-122"/>
                <a:ea typeface="Microsoft YaHei" pitchFamily="34" charset="-122"/>
                <a:sym typeface="Microsoft YaHei" pitchFamily="34" charset="-122"/>
              </a:rPr>
              <a:t>额外的纤维</a:t>
            </a:r>
            <a:endParaRPr lang="en-US" sz="2400" b="1">
              <a:solidFill>
                <a:srgbClr val="339933"/>
              </a:solidFill>
              <a:latin typeface="Microsoft YaHei" pitchFamily="34" charset="-122"/>
              <a:ea typeface="Microsoft YaHei" pitchFamily="34" charset="-122"/>
              <a:sym typeface="Microsoft YaHei" pitchFamily="34" charset="-122"/>
            </a:endParaRPr>
          </a:p>
          <a:p>
            <a:pPr>
              <a:buFont typeface="Arial" charset="0"/>
              <a:buChar char="•"/>
            </a:pPr>
            <a:endParaRPr lang="en-US" altLang="en-US" sz="2400" b="1">
              <a:solidFill>
                <a:srgbClr val="339933"/>
              </a:solidFill>
            </a:endParaRPr>
          </a:p>
          <a:p>
            <a:r>
              <a:rPr lang="en-US" sz="2400" b="1">
                <a:solidFill>
                  <a:srgbClr val="339933"/>
                </a:solidFill>
              </a:rPr>
              <a:t>Natural vitamin </a:t>
            </a:r>
            <a:endParaRPr lang="en-US" altLang="en-US" sz="2400" b="1">
              <a:solidFill>
                <a:srgbClr val="339933"/>
              </a:solidFill>
            </a:endParaRPr>
          </a:p>
          <a:p>
            <a:r>
              <a:rPr lang="en-US" sz="2400" b="1">
                <a:solidFill>
                  <a:srgbClr val="339933"/>
                </a:solidFill>
              </a:rPr>
              <a:t>and mineral</a:t>
            </a:r>
            <a:r>
              <a:rPr lang="en-US" sz="2000">
                <a:solidFill>
                  <a:srgbClr val="000000"/>
                </a:solidFill>
              </a:rPr>
              <a:t>  </a:t>
            </a:r>
          </a:p>
          <a:p>
            <a:r>
              <a:rPr lang="zh-CN" altLang="en-US" sz="2400" b="1">
                <a:solidFill>
                  <a:srgbClr val="339933"/>
                </a:solidFill>
                <a:latin typeface="Microsoft YaHei" pitchFamily="34" charset="-122"/>
                <a:ea typeface="Microsoft YaHei" pitchFamily="34" charset="-122"/>
                <a:sym typeface="Microsoft YaHei" pitchFamily="34" charset="-122"/>
              </a:rPr>
              <a:t>天然维生素和矿物质</a:t>
            </a:r>
            <a:endParaRPr lang="en-US" sz="2400" b="1">
              <a:solidFill>
                <a:srgbClr val="339933"/>
              </a:solidFill>
              <a:latin typeface="Microsoft YaHei" pitchFamily="34" charset="-122"/>
              <a:ea typeface="Microsoft YaHei" pitchFamily="34" charset="-122"/>
              <a:sym typeface="Microsoft YaHei" pitchFamily="34" charset="-122"/>
            </a:endParaRPr>
          </a:p>
          <a:p>
            <a:r>
              <a:rPr lang="en-US" sz="2000">
                <a:solidFill>
                  <a:srgbClr val="000000"/>
                </a:solidFill>
              </a:rPr>
              <a:t>Some </a:t>
            </a:r>
            <a:r>
              <a:rPr lang="en-US" sz="2000" i="1">
                <a:solidFill>
                  <a:srgbClr val="000000"/>
                </a:solidFill>
              </a:rPr>
              <a:t>Populus</a:t>
            </a:r>
            <a:r>
              <a:rPr lang="en-US" sz="2000">
                <a:solidFill>
                  <a:srgbClr val="000000"/>
                </a:solidFill>
              </a:rPr>
              <a:t> (Cottonwood) species contain vitamin C </a:t>
            </a:r>
            <a:endParaRPr lang="en-US" altLang="en-US" sz="2000">
              <a:solidFill>
                <a:srgbClr val="000000"/>
              </a:solidFill>
            </a:endParaRPr>
          </a:p>
          <a:p>
            <a:r>
              <a:rPr lang="en-US" sz="2000">
                <a:solidFill>
                  <a:srgbClr val="000000"/>
                </a:solidFill>
                <a:latin typeface="Microsoft YaHei" pitchFamily="34" charset="-122"/>
                <a:ea typeface="Microsoft YaHei" pitchFamily="34" charset="-122"/>
                <a:sym typeface="Microsoft YaHei" pitchFamily="34" charset="-122"/>
              </a:rPr>
              <a:t> </a:t>
            </a:r>
            <a:r>
              <a:rPr lang="zh-CN" altLang="en-US" sz="2000">
                <a:solidFill>
                  <a:srgbClr val="000000"/>
                </a:solidFill>
                <a:latin typeface="Microsoft YaHei" pitchFamily="34" charset="-122"/>
                <a:ea typeface="Microsoft YaHei" pitchFamily="34" charset="-122"/>
                <a:sym typeface="Microsoft YaHei" pitchFamily="34" charset="-122"/>
              </a:rPr>
              <a:t>某些杨树（如三角叶杨）富含维生素</a:t>
            </a:r>
            <a:r>
              <a:rPr lang="en-US" sz="2000">
                <a:solidFill>
                  <a:srgbClr val="000000"/>
                </a:solidFill>
                <a:latin typeface="Microsoft YaHei" pitchFamily="34" charset="-122"/>
                <a:ea typeface="Microsoft YaHei" pitchFamily="34" charset="-122"/>
                <a:sym typeface="Microsoft YaHei" pitchFamily="34" charset="-122"/>
              </a:rPr>
              <a:t>C</a:t>
            </a:r>
          </a:p>
          <a:p>
            <a:endParaRPr lang="en-US" altLang="en-US" sz="2000">
              <a:solidFill>
                <a:srgbClr val="000000"/>
              </a:solidFill>
            </a:endParaRPr>
          </a:p>
        </p:txBody>
      </p:sp>
      <p:pic>
        <p:nvPicPr>
          <p:cNvPr id="31749" name="Picture 8" descr="p1040305"/>
          <p:cNvPicPr preferRelativeResize="0">
            <a:picLocks noGrp="1" noChangeAspect="1" noChangeArrowheads="1"/>
          </p:cNvPicPr>
          <p:nvPr>
            <p:ph sz="half" idx="4294967295"/>
          </p:nvPr>
        </p:nvPicPr>
        <p:blipFill>
          <a:blip r:embed="rId3" cstate="print"/>
          <a:srcRect/>
          <a:stretch>
            <a:fillRect/>
          </a:stretch>
        </p:blipFill>
        <p:spPr>
          <a:xfrm>
            <a:off x="3886200" y="1676400"/>
            <a:ext cx="5257800" cy="4286250"/>
          </a:xfrm>
        </p:spPr>
      </p:pic>
      <p:sp>
        <p:nvSpPr>
          <p:cNvPr id="31750" name="Rectangle 10"/>
          <p:cNvSpPr>
            <a:spLocks noChangeArrowheads="1"/>
          </p:cNvSpPr>
          <p:nvPr/>
        </p:nvSpPr>
        <p:spPr bwMode="auto">
          <a:xfrm>
            <a:off x="7467600" y="6248400"/>
            <a:ext cx="1676400" cy="274638"/>
          </a:xfrm>
          <a:prstGeom prst="rect">
            <a:avLst/>
          </a:prstGeom>
          <a:noFill/>
          <a:ln w="9525">
            <a:noFill/>
            <a:miter lim="800000"/>
            <a:headEnd/>
            <a:tailEnd/>
          </a:ln>
        </p:spPr>
        <p:txBody>
          <a:bodyPr>
            <a:spAutoFit/>
          </a:bodyPr>
          <a:lstStyle/>
          <a:p>
            <a:endParaRPr lang="en-US" b="1">
              <a:solidFill>
                <a:schemeClr val="tx2"/>
              </a:solidFill>
              <a:sym typeface="Arial"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Espace réservé du numéro de diapositive 4"/>
          <p:cNvSpPr>
            <a:spLocks noGrp="1"/>
          </p:cNvSpPr>
          <p:nvPr>
            <p:ph type="sldNum" sz="quarter" idx="12"/>
          </p:nvPr>
        </p:nvSpPr>
        <p:spPr>
          <a:noFill/>
        </p:spPr>
        <p:txBody>
          <a:bodyPr/>
          <a:lstStyle/>
          <a:p>
            <a:pPr>
              <a:buFont typeface="Arial" charset="0"/>
              <a:buNone/>
            </a:pPr>
            <a:fld id="{CF6C0A83-E066-448A-80BF-C55F57029DD2}" type="slidenum">
              <a:rPr lang="en-US" altLang="en-US" smtClean="0">
                <a:latin typeface="Arial" charset="0"/>
              </a:rPr>
              <a:pPr>
                <a:buFont typeface="Arial" charset="0"/>
                <a:buNone/>
              </a:pPr>
              <a:t>18</a:t>
            </a:fld>
            <a:endParaRPr lang="en-US" sz="1800" smtClean="0">
              <a:latin typeface="Arial" charset="0"/>
            </a:endParaRPr>
          </a:p>
        </p:txBody>
      </p:sp>
      <p:sp>
        <p:nvSpPr>
          <p:cNvPr id="10244" name="Rectangle 2"/>
          <p:cNvSpPr>
            <a:spLocks noGrp="1" noChangeArrowheads="1"/>
          </p:cNvSpPr>
          <p:nvPr>
            <p:ph type="title" idx="4294967295"/>
          </p:nvPr>
        </p:nvSpPr>
        <p:spPr>
          <a:xfrm>
            <a:off x="457200" y="0"/>
            <a:ext cx="8229600" cy="1447800"/>
          </a:xfrm>
        </p:spPr>
        <p:txBody>
          <a:bodyPr/>
          <a:lstStyle/>
          <a:p>
            <a:pPr eaLnBrk="1" hangingPunct="1"/>
            <a:r>
              <a:rPr lang="en-US" altLang="en-US" sz="3600" b="1" smtClean="0">
                <a:solidFill>
                  <a:schemeClr val="tx1"/>
                </a:solidFill>
                <a:ea typeface="宋体" pitchFamily="2" charset="-122"/>
              </a:rPr>
              <a:t>Hydration supplement </a:t>
            </a:r>
            <a:r>
              <a:rPr lang="zh-CN" altLang="en-US" sz="3600" b="1" smtClean="0">
                <a:solidFill>
                  <a:schemeClr val="tx1"/>
                </a:solidFill>
                <a:latin typeface="SimHei" pitchFamily="49" charset="-122"/>
                <a:ea typeface="SimHei" pitchFamily="49" charset="-122"/>
                <a:sym typeface="SimHei" pitchFamily="49" charset="-122"/>
              </a:rPr>
              <a:t>补充水分</a:t>
            </a:r>
            <a:r>
              <a:rPr lang="en-US" altLang="en-US" sz="3600" smtClean="0">
                <a:latin typeface="SimHei" pitchFamily="49" charset="-122"/>
                <a:ea typeface="SimHei" pitchFamily="49" charset="-122"/>
                <a:sym typeface="SimHei" pitchFamily="49" charset="-122"/>
              </a:rPr>
              <a:t/>
            </a:r>
            <a:br>
              <a:rPr lang="en-US" altLang="en-US" sz="3600" smtClean="0">
                <a:latin typeface="SimHei" pitchFamily="49" charset="-122"/>
                <a:ea typeface="SimHei" pitchFamily="49" charset="-122"/>
                <a:sym typeface="SimHei" pitchFamily="49" charset="-122"/>
              </a:rPr>
            </a:br>
            <a:r>
              <a:rPr lang="en-US" altLang="en-US" sz="2400" smtClean="0">
                <a:ea typeface="宋体" pitchFamily="2" charset="-122"/>
              </a:rPr>
              <a:t>Providing moisture for desert species</a:t>
            </a:r>
            <a:r>
              <a:rPr lang="zh-CN" altLang="en-US" sz="2400" smtClean="0">
                <a:latin typeface="Microsoft YaHei" pitchFamily="34" charset="-122"/>
                <a:ea typeface="Microsoft YaHei" pitchFamily="34" charset="-122"/>
                <a:sym typeface="Microsoft YaHei" pitchFamily="34" charset="-122"/>
              </a:rPr>
              <a:t>为沙漠物种提供水分</a:t>
            </a:r>
            <a:r>
              <a:rPr lang="en-US" altLang="en-US" sz="2400" smtClean="0">
                <a:ea typeface="宋体" pitchFamily="2" charset="-122"/>
              </a:rPr>
              <a:t/>
            </a:r>
            <a:br>
              <a:rPr lang="en-US" altLang="en-US" sz="2400" smtClean="0">
                <a:ea typeface="宋体" pitchFamily="2" charset="-122"/>
              </a:rPr>
            </a:br>
            <a:r>
              <a:rPr lang="en-US" altLang="en-US" sz="1400" smtClean="0">
                <a:ea typeface="宋体" pitchFamily="2" charset="-122"/>
              </a:rPr>
              <a:t> </a:t>
            </a:r>
            <a:endParaRPr lang="en-US" altLang="en-US" sz="1400" smtClean="0">
              <a:solidFill>
                <a:schemeClr val="accent2"/>
              </a:solidFill>
              <a:latin typeface="SimHei" pitchFamily="49" charset="-122"/>
              <a:ea typeface="宋体" pitchFamily="2" charset="-122"/>
              <a:sym typeface="SimHei" pitchFamily="49" charset="-122"/>
            </a:endParaRPr>
          </a:p>
        </p:txBody>
      </p:sp>
      <p:sp>
        <p:nvSpPr>
          <p:cNvPr id="10245" name="Rectangle 6"/>
          <p:cNvSpPr>
            <a:spLocks noChangeArrowheads="1"/>
          </p:cNvSpPr>
          <p:nvPr/>
        </p:nvSpPr>
        <p:spPr bwMode="auto">
          <a:xfrm>
            <a:off x="1066800" y="6477000"/>
            <a:ext cx="2362200" cy="274638"/>
          </a:xfrm>
          <a:prstGeom prst="rect">
            <a:avLst/>
          </a:prstGeom>
          <a:noFill/>
          <a:ln w="9525">
            <a:noFill/>
            <a:miter lim="800000"/>
            <a:headEnd/>
            <a:tailEnd/>
          </a:ln>
        </p:spPr>
        <p:txBody>
          <a:bodyPr>
            <a:spAutoFit/>
          </a:bodyPr>
          <a:lstStyle/>
          <a:p>
            <a:endParaRPr lang="en-US" b="1">
              <a:solidFill>
                <a:schemeClr val="tx2"/>
              </a:solidFill>
              <a:sym typeface="Arial" charset="0"/>
            </a:endParaRPr>
          </a:p>
        </p:txBody>
      </p:sp>
      <p:graphicFrame>
        <p:nvGraphicFramePr>
          <p:cNvPr id="10242" name="Object 10"/>
          <p:cNvGraphicFramePr>
            <a:graphicFrameLocks noChangeAspect="1"/>
          </p:cNvGraphicFramePr>
          <p:nvPr/>
        </p:nvGraphicFramePr>
        <p:xfrm>
          <a:off x="609600" y="1330325"/>
          <a:ext cx="8077200" cy="5070475"/>
        </p:xfrm>
        <a:graphic>
          <a:graphicData uri="http://schemas.openxmlformats.org/presentationml/2006/ole">
            <p:oleObj spid="_x0000_s10242" r:id="rId4" imgW="28647619" imgH="19047619" progId="">
              <p:embed/>
            </p:oleObj>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Espace réservé du numéro de diapositive 4"/>
          <p:cNvSpPr>
            <a:spLocks noGrp="1"/>
          </p:cNvSpPr>
          <p:nvPr>
            <p:ph type="sldNum" sz="quarter" idx="12"/>
          </p:nvPr>
        </p:nvSpPr>
        <p:spPr>
          <a:noFill/>
        </p:spPr>
        <p:txBody>
          <a:bodyPr/>
          <a:lstStyle/>
          <a:p>
            <a:pPr>
              <a:buFont typeface="Arial" charset="0"/>
              <a:buNone/>
            </a:pPr>
            <a:fld id="{0CB2243D-9409-4EE1-A8BB-A0EEDC36601E}" type="slidenum">
              <a:rPr lang="en-US" altLang="en-US" smtClean="0">
                <a:latin typeface="Arial" charset="0"/>
              </a:rPr>
              <a:pPr>
                <a:buFont typeface="Arial" charset="0"/>
                <a:buNone/>
              </a:pPr>
              <a:t>19</a:t>
            </a:fld>
            <a:endParaRPr lang="en-US" sz="1800" smtClean="0">
              <a:latin typeface="Arial" charset="0"/>
            </a:endParaRPr>
          </a:p>
        </p:txBody>
      </p:sp>
      <p:sp>
        <p:nvSpPr>
          <p:cNvPr id="11268" name="Rectangle 2"/>
          <p:cNvSpPr>
            <a:spLocks noGrp="1" noChangeArrowheads="1"/>
          </p:cNvSpPr>
          <p:nvPr>
            <p:ph type="title" idx="4294967295"/>
          </p:nvPr>
        </p:nvSpPr>
        <p:spPr>
          <a:xfrm>
            <a:off x="457200" y="228600"/>
            <a:ext cx="8229600" cy="914400"/>
          </a:xfrm>
        </p:spPr>
        <p:txBody>
          <a:bodyPr/>
          <a:lstStyle/>
          <a:p>
            <a:pPr eaLnBrk="1" hangingPunct="1"/>
            <a:r>
              <a:rPr lang="en-US" altLang="en-US" sz="3200" b="1" smtClean="0">
                <a:ea typeface="宋体" pitchFamily="2" charset="-122"/>
              </a:rPr>
              <a:t> </a:t>
            </a:r>
            <a:r>
              <a:rPr lang="en-US" altLang="en-US" sz="3600" b="1" smtClean="0">
                <a:solidFill>
                  <a:schemeClr val="accent2"/>
                </a:solidFill>
                <a:ea typeface="宋体" pitchFamily="2" charset="-122"/>
              </a:rPr>
              <a:t>Foraging Enrichment</a:t>
            </a:r>
            <a:r>
              <a:rPr lang="zh-CN" altLang="en-US" sz="3600" b="1" smtClean="0">
                <a:solidFill>
                  <a:schemeClr val="accent2"/>
                </a:solidFill>
                <a:latin typeface="SimHei" pitchFamily="49" charset="-122"/>
                <a:ea typeface="SimHei" pitchFamily="49" charset="-122"/>
                <a:sym typeface="SimHei" pitchFamily="49" charset="-122"/>
              </a:rPr>
              <a:t>觅食丰容</a:t>
            </a:r>
            <a:r>
              <a:rPr lang="en-US" altLang="en-US" sz="3600" b="1" smtClean="0">
                <a:ea typeface="宋体" pitchFamily="2" charset="-122"/>
              </a:rPr>
              <a:t/>
            </a:r>
            <a:br>
              <a:rPr lang="en-US" altLang="en-US" sz="3600" b="1" smtClean="0">
                <a:ea typeface="宋体" pitchFamily="2" charset="-122"/>
              </a:rPr>
            </a:br>
            <a:endParaRPr lang="en-US" altLang="en-US" sz="3600" b="1" smtClean="0">
              <a:ea typeface="宋体" pitchFamily="2" charset="-122"/>
            </a:endParaRPr>
          </a:p>
        </p:txBody>
      </p:sp>
      <p:graphicFrame>
        <p:nvGraphicFramePr>
          <p:cNvPr id="11266" name="Object 7"/>
          <p:cNvGraphicFramePr>
            <a:graphicFrameLocks noChangeAspect="1"/>
          </p:cNvGraphicFramePr>
          <p:nvPr/>
        </p:nvGraphicFramePr>
        <p:xfrm>
          <a:off x="762000" y="876300"/>
          <a:ext cx="7620000" cy="5600700"/>
        </p:xfrm>
        <a:graphic>
          <a:graphicData uri="http://schemas.openxmlformats.org/presentationml/2006/ole">
            <p:oleObj spid="_x0000_s11266" r:id="rId4" imgW="6095238" imgH="4571429" progId="">
              <p:embed/>
            </p:oleObj>
          </a:graphicData>
        </a:graphic>
      </p:graphicFrame>
      <p:sp>
        <p:nvSpPr>
          <p:cNvPr id="11269" name="Rectangle 8"/>
          <p:cNvSpPr>
            <a:spLocks noChangeArrowheads="1"/>
          </p:cNvSpPr>
          <p:nvPr/>
        </p:nvSpPr>
        <p:spPr bwMode="auto">
          <a:xfrm>
            <a:off x="6172200" y="6477000"/>
            <a:ext cx="2438400" cy="274638"/>
          </a:xfrm>
          <a:prstGeom prst="rect">
            <a:avLst/>
          </a:prstGeom>
          <a:noFill/>
          <a:ln w="9525">
            <a:noFill/>
            <a:miter lim="800000"/>
            <a:headEnd/>
            <a:tailEnd/>
          </a:ln>
        </p:spPr>
        <p:txBody>
          <a:bodyPr>
            <a:spAutoFit/>
          </a:bodyPr>
          <a:lstStyle/>
          <a:p>
            <a:endParaRPr lang="en-US">
              <a:solidFill>
                <a:srgbClr val="000000"/>
              </a:solidFill>
              <a:sym typeface="Arial"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Espace réservé du numéro de diapositive 4"/>
          <p:cNvSpPr>
            <a:spLocks noGrp="1"/>
          </p:cNvSpPr>
          <p:nvPr>
            <p:ph type="sldNum" sz="quarter" idx="12"/>
          </p:nvPr>
        </p:nvSpPr>
        <p:spPr>
          <a:noFill/>
        </p:spPr>
        <p:txBody>
          <a:bodyPr/>
          <a:lstStyle/>
          <a:p>
            <a:pPr>
              <a:buFont typeface="Arial" charset="0"/>
              <a:buNone/>
            </a:pPr>
            <a:fld id="{6BCB9DC0-A75B-458F-87FB-DB36DD6F6561}" type="slidenum">
              <a:rPr lang="en-US" altLang="en-US" smtClean="0">
                <a:latin typeface="Arial" charset="0"/>
              </a:rPr>
              <a:pPr>
                <a:buFont typeface="Arial" charset="0"/>
                <a:buNone/>
              </a:pPr>
              <a:t>2</a:t>
            </a:fld>
            <a:endParaRPr lang="en-US" sz="1800" smtClean="0">
              <a:latin typeface="Arial" charset="0"/>
            </a:endParaRPr>
          </a:p>
        </p:txBody>
      </p:sp>
      <p:sp>
        <p:nvSpPr>
          <p:cNvPr id="2052" name="Rectangle 2"/>
          <p:cNvSpPr>
            <a:spLocks noGrp="1" noChangeArrowheads="1"/>
          </p:cNvSpPr>
          <p:nvPr>
            <p:ph type="title" idx="4294967295"/>
          </p:nvPr>
        </p:nvSpPr>
        <p:spPr>
          <a:xfrm>
            <a:off x="457200" y="0"/>
            <a:ext cx="8229600" cy="1143000"/>
          </a:xfrm>
        </p:spPr>
        <p:txBody>
          <a:bodyPr/>
          <a:lstStyle/>
          <a:p>
            <a:pPr eaLnBrk="1" hangingPunct="1"/>
            <a:r>
              <a:rPr lang="en-US" altLang="en-US" sz="3600" b="1" smtClean="0">
                <a:ea typeface="宋体" pitchFamily="2" charset="-122"/>
              </a:rPr>
              <a:t>Empty cages / Empty environments</a:t>
            </a:r>
            <a:r>
              <a:rPr lang="zh-CN" altLang="en-US" sz="3600" b="1" smtClean="0">
                <a:ea typeface="宋体" pitchFamily="2" charset="-122"/>
              </a:rPr>
              <a:t>空笼</a:t>
            </a:r>
            <a:r>
              <a:rPr lang="en-US" altLang="en-US" sz="3600" b="1" smtClean="0">
                <a:ea typeface="宋体" pitchFamily="2" charset="-122"/>
              </a:rPr>
              <a:t>/</a:t>
            </a:r>
            <a:r>
              <a:rPr lang="zh-CN" altLang="en-US" sz="3600" b="1" smtClean="0">
                <a:ea typeface="宋体" pitchFamily="2" charset="-122"/>
              </a:rPr>
              <a:t>空旷的环境</a:t>
            </a:r>
            <a:endParaRPr lang="en-US" altLang="en-US" sz="3600" b="1" smtClean="0">
              <a:ea typeface="宋体" pitchFamily="2" charset="-122"/>
            </a:endParaRPr>
          </a:p>
        </p:txBody>
      </p:sp>
      <p:sp>
        <p:nvSpPr>
          <p:cNvPr id="2053" name="Rectangle 3"/>
          <p:cNvSpPr>
            <a:spLocks noGrp="1" noChangeArrowheads="1"/>
          </p:cNvSpPr>
          <p:nvPr>
            <p:ph sz="half" idx="4294967295"/>
          </p:nvPr>
        </p:nvSpPr>
        <p:spPr>
          <a:xfrm>
            <a:off x="-150813" y="1066800"/>
            <a:ext cx="9447213" cy="609600"/>
          </a:xfrm>
        </p:spPr>
        <p:txBody>
          <a:bodyPr/>
          <a:lstStyle/>
          <a:p>
            <a:pPr algn="ctr" eaLnBrk="1" hangingPunct="1">
              <a:lnSpc>
                <a:spcPct val="80000"/>
              </a:lnSpc>
              <a:buFontTx/>
              <a:buNone/>
            </a:pPr>
            <a:r>
              <a:rPr lang="en-US" altLang="en-US" sz="2000" smtClean="0">
                <a:ea typeface="宋体" pitchFamily="2" charset="-122"/>
              </a:rPr>
              <a:t>Many animals are exhibited in enclosures without vegetation or other stimulation.</a:t>
            </a:r>
          </a:p>
          <a:p>
            <a:pPr algn="ctr" eaLnBrk="1" hangingPunct="1">
              <a:lnSpc>
                <a:spcPct val="80000"/>
              </a:lnSpc>
              <a:buFontTx/>
              <a:buNone/>
            </a:pPr>
            <a:r>
              <a:rPr lang="zh-CN" altLang="en-US" sz="2000" smtClean="0">
                <a:latin typeface="Microsoft YaHei" pitchFamily="34" charset="-122"/>
                <a:ea typeface="Microsoft YaHei" pitchFamily="34" charset="-122"/>
                <a:sym typeface="Microsoft YaHei" pitchFamily="34" charset="-122"/>
              </a:rPr>
              <a:t>很多动物都被关在没有任何植物或者其他刺激物的笼舍里</a:t>
            </a:r>
            <a:endParaRPr lang="en-US" altLang="en-US" sz="2000" smtClean="0">
              <a:latin typeface="Microsoft YaHei" pitchFamily="34" charset="-122"/>
              <a:ea typeface="Microsoft YaHei" pitchFamily="34" charset="-122"/>
              <a:sym typeface="Microsoft YaHei" pitchFamily="34" charset="-122"/>
            </a:endParaRPr>
          </a:p>
          <a:p>
            <a:pPr eaLnBrk="1" hangingPunct="1">
              <a:lnSpc>
                <a:spcPct val="80000"/>
              </a:lnSpc>
            </a:pPr>
            <a:endParaRPr lang="en-US" altLang="en-US" sz="2000" smtClean="0">
              <a:ea typeface="宋体" pitchFamily="2" charset="-122"/>
            </a:endParaRPr>
          </a:p>
          <a:p>
            <a:pPr eaLnBrk="1" hangingPunct="1">
              <a:lnSpc>
                <a:spcPct val="80000"/>
              </a:lnSpc>
            </a:pPr>
            <a:endParaRPr lang="en-US" altLang="en-US" sz="2000" smtClean="0">
              <a:ea typeface="宋体" pitchFamily="2" charset="-122"/>
            </a:endParaRPr>
          </a:p>
        </p:txBody>
      </p:sp>
      <p:graphicFrame>
        <p:nvGraphicFramePr>
          <p:cNvPr id="2050" name="Object 5"/>
          <p:cNvGraphicFramePr>
            <a:graphicFrameLocks noChangeAspect="1"/>
          </p:cNvGraphicFramePr>
          <p:nvPr/>
        </p:nvGraphicFramePr>
        <p:xfrm>
          <a:off x="1143000" y="1752600"/>
          <a:ext cx="6858000" cy="4572000"/>
        </p:xfrm>
        <a:graphic>
          <a:graphicData uri="http://schemas.openxmlformats.org/presentationml/2006/ole">
            <p:oleObj spid="_x0000_s2050" r:id="rId4" imgW="15542857" imgH="11657143" progId="">
              <p:embed/>
            </p:oleObj>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ce réservé du numéro de diapositive 4"/>
          <p:cNvSpPr>
            <a:spLocks noGrp="1"/>
          </p:cNvSpPr>
          <p:nvPr>
            <p:ph type="sldNum" sz="quarter" idx="12"/>
          </p:nvPr>
        </p:nvSpPr>
        <p:spPr>
          <a:noFill/>
        </p:spPr>
        <p:txBody>
          <a:bodyPr/>
          <a:lstStyle/>
          <a:p>
            <a:pPr>
              <a:buFont typeface="Arial" charset="0"/>
              <a:buNone/>
            </a:pPr>
            <a:fld id="{B9EAACE9-B728-4FF0-8DFD-1CD8D9D193A5}" type="slidenum">
              <a:rPr lang="en-US" altLang="en-US" smtClean="0">
                <a:latin typeface="Arial" charset="0"/>
              </a:rPr>
              <a:pPr>
                <a:buFont typeface="Arial" charset="0"/>
                <a:buNone/>
              </a:pPr>
              <a:t>20</a:t>
            </a:fld>
            <a:endParaRPr lang="en-US" sz="1800" smtClean="0">
              <a:latin typeface="Arial" charset="0"/>
            </a:endParaRPr>
          </a:p>
        </p:txBody>
      </p:sp>
      <p:sp>
        <p:nvSpPr>
          <p:cNvPr id="32771" name="Rectangle 2"/>
          <p:cNvSpPr>
            <a:spLocks noGrp="1" noChangeArrowheads="1"/>
          </p:cNvSpPr>
          <p:nvPr>
            <p:ph type="title" idx="4294967295"/>
          </p:nvPr>
        </p:nvSpPr>
        <p:spPr>
          <a:xfrm>
            <a:off x="457200" y="334963"/>
            <a:ext cx="8229600" cy="1417637"/>
          </a:xfrm>
        </p:spPr>
        <p:txBody>
          <a:bodyPr/>
          <a:lstStyle/>
          <a:p>
            <a:pPr eaLnBrk="1" hangingPunct="1"/>
            <a:r>
              <a:rPr lang="en-US" altLang="en-US" sz="3600" smtClean="0">
                <a:ea typeface="宋体" pitchFamily="2" charset="-122"/>
              </a:rPr>
              <a:t>Replacement plants for browse</a:t>
            </a:r>
            <a:br>
              <a:rPr lang="en-US" altLang="en-US" sz="3600" smtClean="0">
                <a:ea typeface="宋体" pitchFamily="2" charset="-122"/>
              </a:rPr>
            </a:br>
            <a:r>
              <a:rPr lang="en-US" altLang="en-US" sz="3600" smtClean="0">
                <a:ea typeface="宋体" pitchFamily="2" charset="-122"/>
              </a:rPr>
              <a:t>Lucerne (fresh alfalfa)</a:t>
            </a:r>
            <a:br>
              <a:rPr lang="en-US" altLang="en-US" sz="3600" smtClean="0">
                <a:ea typeface="宋体" pitchFamily="2" charset="-122"/>
              </a:rPr>
            </a:br>
            <a:r>
              <a:rPr lang="zh-CN" altLang="en-US" sz="3600" smtClean="0">
                <a:latin typeface="Microsoft YaHei" pitchFamily="34" charset="-122"/>
                <a:ea typeface="Microsoft YaHei" pitchFamily="34" charset="-122"/>
                <a:sym typeface="Microsoft YaHei" pitchFamily="34" charset="-122"/>
              </a:rPr>
              <a:t>代替紫花苜蓿的植物（苜蓿鲜草）</a:t>
            </a:r>
            <a:r>
              <a:rPr lang="en-US" altLang="en-US" sz="3600" smtClean="0">
                <a:ea typeface="宋体" pitchFamily="2" charset="-122"/>
              </a:rPr>
              <a:t/>
            </a:r>
            <a:br>
              <a:rPr lang="en-US" altLang="en-US" sz="3600" smtClean="0">
                <a:ea typeface="宋体" pitchFamily="2" charset="-122"/>
              </a:rPr>
            </a:br>
            <a:endParaRPr lang="en-US" altLang="en-US" sz="3600" smtClean="0">
              <a:ea typeface="宋体" pitchFamily="2" charset="-122"/>
            </a:endParaRPr>
          </a:p>
        </p:txBody>
      </p:sp>
      <p:pic>
        <p:nvPicPr>
          <p:cNvPr id="32772" name="Picture 8" descr="lucerne"/>
          <p:cNvPicPr>
            <a:picLocks noChangeAspect="1" noChangeArrowheads="1"/>
          </p:cNvPicPr>
          <p:nvPr/>
        </p:nvPicPr>
        <p:blipFill>
          <a:blip r:embed="rId3" cstate="print"/>
          <a:srcRect/>
          <a:stretch>
            <a:fillRect/>
          </a:stretch>
        </p:blipFill>
        <p:spPr bwMode="auto">
          <a:xfrm>
            <a:off x="381000" y="1600200"/>
            <a:ext cx="3933825" cy="4552950"/>
          </a:xfrm>
          <a:prstGeom prst="rect">
            <a:avLst/>
          </a:prstGeom>
          <a:noFill/>
          <a:ln w="9525">
            <a:noFill/>
            <a:miter lim="800000"/>
            <a:headEnd/>
            <a:tailEnd/>
          </a:ln>
        </p:spPr>
      </p:pic>
      <p:sp>
        <p:nvSpPr>
          <p:cNvPr id="32773" name="Rectangle 9"/>
          <p:cNvSpPr>
            <a:spLocks noChangeArrowheads="1"/>
          </p:cNvSpPr>
          <p:nvPr/>
        </p:nvSpPr>
        <p:spPr bwMode="auto">
          <a:xfrm>
            <a:off x="304800" y="6324600"/>
            <a:ext cx="5029200" cy="274638"/>
          </a:xfrm>
          <a:prstGeom prst="rect">
            <a:avLst/>
          </a:prstGeom>
          <a:noFill/>
          <a:ln w="9525">
            <a:noFill/>
            <a:miter lim="800000"/>
            <a:headEnd/>
            <a:tailEnd/>
          </a:ln>
        </p:spPr>
        <p:txBody>
          <a:bodyPr>
            <a:spAutoFit/>
          </a:bodyPr>
          <a:lstStyle/>
          <a:p>
            <a:r>
              <a:rPr lang="en-US">
                <a:solidFill>
                  <a:srgbClr val="000000"/>
                </a:solidFill>
              </a:rPr>
              <a:t>http://www.greenharvest.com.au/images/Seeds/Crop_seeds/lucerne.jpg</a:t>
            </a:r>
            <a:endParaRPr lang="en-US" altLang="en-US"/>
          </a:p>
        </p:txBody>
      </p:sp>
      <p:pic>
        <p:nvPicPr>
          <p:cNvPr id="32774" name="Picture 11" descr="field"/>
          <p:cNvPicPr preferRelativeResize="0">
            <a:picLocks noGrp="1" noChangeAspect="1" noChangeArrowheads="1"/>
          </p:cNvPicPr>
          <p:nvPr>
            <p:ph idx="4294967295"/>
          </p:nvPr>
        </p:nvPicPr>
        <p:blipFill>
          <a:blip r:embed="rId4" cstate="print"/>
          <a:srcRect/>
          <a:stretch>
            <a:fillRect/>
          </a:stretch>
        </p:blipFill>
        <p:spPr>
          <a:xfrm>
            <a:off x="5562600" y="1676400"/>
            <a:ext cx="2857500" cy="4286250"/>
          </a:xfrm>
        </p:spPr>
      </p:pic>
      <p:sp>
        <p:nvSpPr>
          <p:cNvPr id="32775" name="Rectangle 13"/>
          <p:cNvSpPr>
            <a:spLocks noChangeArrowheads="1"/>
          </p:cNvSpPr>
          <p:nvPr/>
        </p:nvSpPr>
        <p:spPr bwMode="auto">
          <a:xfrm>
            <a:off x="5334000" y="6019800"/>
            <a:ext cx="3810000" cy="274638"/>
          </a:xfrm>
          <a:prstGeom prst="rect">
            <a:avLst/>
          </a:prstGeom>
          <a:noFill/>
          <a:ln w="9525">
            <a:noFill/>
            <a:miter lim="800000"/>
            <a:headEnd/>
            <a:tailEnd/>
          </a:ln>
        </p:spPr>
        <p:txBody>
          <a:bodyPr>
            <a:spAutoFit/>
          </a:bodyPr>
          <a:lstStyle/>
          <a:p>
            <a:r>
              <a:rPr lang="en-US">
                <a:solidFill>
                  <a:srgbClr val="000000"/>
                </a:solidFill>
              </a:rPr>
              <a:t>http://www.foxforages.co.uk/images/nav/field.jpg</a:t>
            </a:r>
            <a:endParaRPr lang="en-US"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Espace réservé du numéro de diapositive 4"/>
          <p:cNvSpPr>
            <a:spLocks noGrp="1"/>
          </p:cNvSpPr>
          <p:nvPr>
            <p:ph type="sldNum" sz="quarter" idx="12"/>
          </p:nvPr>
        </p:nvSpPr>
        <p:spPr>
          <a:noFill/>
        </p:spPr>
        <p:txBody>
          <a:bodyPr/>
          <a:lstStyle/>
          <a:p>
            <a:pPr>
              <a:buFont typeface="Arial" charset="0"/>
              <a:buNone/>
            </a:pPr>
            <a:fld id="{A6AEBAE4-4878-47F7-91DD-ADF0F8C78201}" type="slidenum">
              <a:rPr lang="en-US" altLang="en-US" smtClean="0">
                <a:latin typeface="Arial" charset="0"/>
              </a:rPr>
              <a:pPr>
                <a:buFont typeface="Arial" charset="0"/>
                <a:buNone/>
              </a:pPr>
              <a:t>21</a:t>
            </a:fld>
            <a:endParaRPr lang="en-US" sz="1800" smtClean="0">
              <a:latin typeface="Arial" charset="0"/>
            </a:endParaRPr>
          </a:p>
        </p:txBody>
      </p:sp>
      <p:sp>
        <p:nvSpPr>
          <p:cNvPr id="12292" name="Rectangle 2"/>
          <p:cNvSpPr>
            <a:spLocks noGrp="1" noChangeArrowheads="1"/>
          </p:cNvSpPr>
          <p:nvPr>
            <p:ph type="title" idx="4294967295"/>
          </p:nvPr>
        </p:nvSpPr>
        <p:spPr>
          <a:xfrm>
            <a:off x="457200" y="228600"/>
            <a:ext cx="8229600" cy="1189038"/>
          </a:xfrm>
        </p:spPr>
        <p:txBody>
          <a:bodyPr/>
          <a:lstStyle/>
          <a:p>
            <a:pPr eaLnBrk="1" hangingPunct="1"/>
            <a:r>
              <a:rPr lang="en-US" altLang="en-US" sz="3600" b="1" smtClean="0">
                <a:solidFill>
                  <a:schemeClr val="accent2"/>
                </a:solidFill>
                <a:ea typeface="宋体" pitchFamily="2" charset="-122"/>
              </a:rPr>
              <a:t>Exhibit furniture</a:t>
            </a:r>
            <a:r>
              <a:rPr lang="en-US" altLang="en-US" sz="2000" b="1" smtClean="0">
                <a:solidFill>
                  <a:schemeClr val="tx1"/>
                </a:solidFill>
                <a:ea typeface="宋体" pitchFamily="2" charset="-122"/>
              </a:rPr>
              <a:t/>
            </a:r>
            <a:br>
              <a:rPr lang="en-US" altLang="en-US" sz="2000" b="1" smtClean="0">
                <a:solidFill>
                  <a:schemeClr val="tx1"/>
                </a:solidFill>
                <a:ea typeface="宋体" pitchFamily="2" charset="-122"/>
              </a:rPr>
            </a:br>
            <a:r>
              <a:rPr lang="en-US" altLang="en-US" sz="2800" b="1" smtClean="0">
                <a:solidFill>
                  <a:schemeClr val="tx1"/>
                </a:solidFill>
                <a:ea typeface="宋体" pitchFamily="2" charset="-122"/>
              </a:rPr>
              <a:t>(Structural Enrichment)</a:t>
            </a:r>
            <a:r>
              <a:rPr lang="zh-CN" altLang="en-US" sz="2800" b="1" smtClean="0">
                <a:solidFill>
                  <a:schemeClr val="tx1"/>
                </a:solidFill>
                <a:latin typeface="Microsoft YaHei" pitchFamily="34" charset="-122"/>
                <a:ea typeface="Microsoft YaHei" pitchFamily="34" charset="-122"/>
                <a:sym typeface="Microsoft YaHei" pitchFamily="34" charset="-122"/>
              </a:rPr>
              <a:t> </a:t>
            </a:r>
            <a:r>
              <a:rPr lang="en-US" altLang="en-US" sz="2800" b="1" smtClean="0">
                <a:solidFill>
                  <a:schemeClr val="accent2"/>
                </a:solidFill>
                <a:ea typeface="宋体" pitchFamily="2" charset="-122"/>
              </a:rPr>
              <a:t/>
            </a:r>
            <a:br>
              <a:rPr lang="en-US" altLang="en-US" sz="2800" b="1" smtClean="0">
                <a:solidFill>
                  <a:schemeClr val="accent2"/>
                </a:solidFill>
                <a:ea typeface="宋体" pitchFamily="2" charset="-122"/>
              </a:rPr>
            </a:br>
            <a:r>
              <a:rPr lang="zh-CN" altLang="en-US" sz="2800" b="1" smtClean="0">
                <a:solidFill>
                  <a:schemeClr val="accent2"/>
                </a:solidFill>
                <a:latin typeface="SimHei" pitchFamily="49" charset="-122"/>
                <a:ea typeface="SimHei" pitchFamily="49" charset="-122"/>
                <a:sym typeface="SimHei" pitchFamily="49" charset="-122"/>
              </a:rPr>
              <a:t>展区装饰</a:t>
            </a:r>
            <a:r>
              <a:rPr lang="zh-CN" altLang="en-US" sz="2800" b="1" smtClean="0">
                <a:solidFill>
                  <a:schemeClr val="tx1"/>
                </a:solidFill>
                <a:latin typeface="Microsoft YaHei" pitchFamily="34" charset="-122"/>
                <a:ea typeface="Microsoft YaHei" pitchFamily="34" charset="-122"/>
                <a:sym typeface="Microsoft YaHei" pitchFamily="34" charset="-122"/>
              </a:rPr>
              <a:t>（结构丰容）</a:t>
            </a:r>
            <a:endParaRPr lang="en-US" altLang="en-US" sz="2800" b="1" smtClean="0">
              <a:solidFill>
                <a:schemeClr val="accent2"/>
              </a:solidFill>
              <a:ea typeface="宋体" pitchFamily="2" charset="-122"/>
            </a:endParaRPr>
          </a:p>
        </p:txBody>
      </p:sp>
      <p:sp>
        <p:nvSpPr>
          <p:cNvPr id="12293" name="Rectangle 4"/>
          <p:cNvSpPr>
            <a:spLocks noChangeArrowheads="1"/>
          </p:cNvSpPr>
          <p:nvPr/>
        </p:nvSpPr>
        <p:spPr bwMode="auto">
          <a:xfrm>
            <a:off x="5105400" y="1835150"/>
            <a:ext cx="3581400" cy="1631950"/>
          </a:xfrm>
          <a:prstGeom prst="rect">
            <a:avLst/>
          </a:prstGeom>
          <a:noFill/>
          <a:ln w="9525">
            <a:noFill/>
            <a:miter lim="800000"/>
            <a:headEnd/>
            <a:tailEnd/>
          </a:ln>
        </p:spPr>
        <p:txBody>
          <a:bodyPr>
            <a:spAutoFit/>
          </a:bodyPr>
          <a:lstStyle/>
          <a:p>
            <a:pPr algn="ctr"/>
            <a:r>
              <a:rPr lang="en-US" sz="2000">
                <a:solidFill>
                  <a:srgbClr val="000000"/>
                </a:solidFill>
              </a:rPr>
              <a:t>Complex environments with </a:t>
            </a:r>
            <a:r>
              <a:rPr lang="en-US" sz="2000" b="1">
                <a:solidFill>
                  <a:srgbClr val="000000"/>
                </a:solidFill>
              </a:rPr>
              <a:t>smaller, interrupted,</a:t>
            </a:r>
            <a:r>
              <a:rPr lang="en-US" sz="2000">
                <a:solidFill>
                  <a:srgbClr val="000000"/>
                </a:solidFill>
              </a:rPr>
              <a:t> </a:t>
            </a:r>
            <a:r>
              <a:rPr lang="en-US" sz="2000" b="1">
                <a:solidFill>
                  <a:srgbClr val="000000"/>
                </a:solidFill>
              </a:rPr>
              <a:t>flexible supports</a:t>
            </a:r>
            <a:endParaRPr lang="en-US" altLang="en-US" sz="2000" b="1">
              <a:solidFill>
                <a:srgbClr val="000000"/>
              </a:solidFill>
            </a:endParaRPr>
          </a:p>
          <a:p>
            <a:pPr algn="ctr"/>
            <a:r>
              <a:rPr lang="zh-CN" altLang="en-US" sz="2000" b="1">
                <a:solidFill>
                  <a:srgbClr val="000000"/>
                </a:solidFill>
                <a:latin typeface="Microsoft YaHei" pitchFamily="34" charset="-122"/>
                <a:ea typeface="Microsoft YaHei" pitchFamily="34" charset="-122"/>
                <a:sym typeface="Microsoft YaHei" pitchFamily="34" charset="-122"/>
              </a:rPr>
              <a:t>笼舍环境复杂，支撑结构小巧、间断并可灵活调整</a:t>
            </a:r>
            <a:endParaRPr lang="en-US" sz="2000" b="1">
              <a:solidFill>
                <a:srgbClr val="000000"/>
              </a:solidFill>
              <a:latin typeface="Microsoft YaHei" pitchFamily="34" charset="-122"/>
              <a:ea typeface="Microsoft YaHei" pitchFamily="34" charset="-122"/>
              <a:sym typeface="Microsoft YaHei" pitchFamily="34" charset="-122"/>
            </a:endParaRPr>
          </a:p>
        </p:txBody>
      </p:sp>
      <p:sp>
        <p:nvSpPr>
          <p:cNvPr id="12294" name="Rectangle 5"/>
          <p:cNvSpPr>
            <a:spLocks noChangeArrowheads="1"/>
          </p:cNvSpPr>
          <p:nvPr/>
        </p:nvSpPr>
        <p:spPr bwMode="auto">
          <a:xfrm>
            <a:off x="152400" y="1828800"/>
            <a:ext cx="3886200" cy="1631950"/>
          </a:xfrm>
          <a:prstGeom prst="rect">
            <a:avLst/>
          </a:prstGeom>
          <a:noFill/>
          <a:ln w="9525">
            <a:noFill/>
            <a:miter lim="800000"/>
            <a:headEnd/>
            <a:tailEnd/>
          </a:ln>
        </p:spPr>
        <p:txBody>
          <a:bodyPr>
            <a:spAutoFit/>
          </a:bodyPr>
          <a:lstStyle/>
          <a:p>
            <a:pPr algn="ctr"/>
            <a:r>
              <a:rPr lang="en-US" sz="2000">
                <a:solidFill>
                  <a:srgbClr val="000000"/>
                </a:solidFill>
              </a:rPr>
              <a:t>Homogeneous enclosures with </a:t>
            </a:r>
            <a:r>
              <a:rPr lang="en-US" sz="2000" b="1">
                <a:solidFill>
                  <a:srgbClr val="000000"/>
                </a:solidFill>
              </a:rPr>
              <a:t>large, inflexible, continuous supports</a:t>
            </a:r>
            <a:endParaRPr lang="en-US" altLang="en-US" sz="2000" b="1">
              <a:solidFill>
                <a:srgbClr val="000000"/>
              </a:solidFill>
            </a:endParaRPr>
          </a:p>
          <a:p>
            <a:pPr algn="ctr"/>
            <a:r>
              <a:rPr lang="zh-CN" altLang="en-US" sz="2000" b="1">
                <a:solidFill>
                  <a:srgbClr val="000000"/>
                </a:solidFill>
                <a:latin typeface="Microsoft YaHei" pitchFamily="34" charset="-122"/>
                <a:ea typeface="Microsoft YaHei" pitchFamily="34" charset="-122"/>
                <a:sym typeface="Microsoft YaHei" pitchFamily="34" charset="-122"/>
              </a:rPr>
              <a:t>笼舍设计单一，仅有大型固定的支撑结构</a:t>
            </a:r>
            <a:endParaRPr lang="en-US" sz="2000" b="1">
              <a:solidFill>
                <a:srgbClr val="000000"/>
              </a:solidFill>
              <a:latin typeface="Microsoft YaHei" pitchFamily="34" charset="-122"/>
              <a:ea typeface="Microsoft YaHei" pitchFamily="34" charset="-122"/>
              <a:sym typeface="Microsoft YaHei" pitchFamily="34" charset="-122"/>
            </a:endParaRPr>
          </a:p>
        </p:txBody>
      </p:sp>
      <p:sp>
        <p:nvSpPr>
          <p:cNvPr id="12295" name="Rectangle 6"/>
          <p:cNvSpPr>
            <a:spLocks noChangeArrowheads="1"/>
          </p:cNvSpPr>
          <p:nvPr/>
        </p:nvSpPr>
        <p:spPr bwMode="auto">
          <a:xfrm>
            <a:off x="4191000" y="2286000"/>
            <a:ext cx="838200" cy="584200"/>
          </a:xfrm>
          <a:prstGeom prst="rect">
            <a:avLst/>
          </a:prstGeom>
          <a:noFill/>
          <a:ln w="9525">
            <a:noFill/>
            <a:miter lim="800000"/>
            <a:headEnd/>
            <a:tailEnd/>
          </a:ln>
        </p:spPr>
        <p:txBody>
          <a:bodyPr>
            <a:spAutoFit/>
          </a:bodyPr>
          <a:lstStyle/>
          <a:p>
            <a:r>
              <a:rPr lang="en-US" sz="3200" b="1">
                <a:solidFill>
                  <a:srgbClr val="FF0000"/>
                </a:solidFill>
              </a:rPr>
              <a:t>vs.</a:t>
            </a:r>
            <a:endParaRPr lang="en-US" altLang="en-US"/>
          </a:p>
        </p:txBody>
      </p:sp>
      <p:pic>
        <p:nvPicPr>
          <p:cNvPr id="12296" name="Picture 9" descr="ape-chimpanzee-savanna-~-113997[1]"/>
          <p:cNvPicPr preferRelativeResize="0">
            <a:picLocks noGrp="1" noChangeAspect="1" noChangeArrowheads="1"/>
          </p:cNvPicPr>
          <p:nvPr>
            <p:ph sz="half" idx="4294967295"/>
          </p:nvPr>
        </p:nvPicPr>
        <p:blipFill>
          <a:blip r:embed="rId4" cstate="print"/>
          <a:srcRect/>
          <a:stretch>
            <a:fillRect/>
          </a:stretch>
        </p:blipFill>
        <p:spPr>
          <a:xfrm>
            <a:off x="4724400" y="3429000"/>
            <a:ext cx="4191000" cy="3352800"/>
          </a:xfrm>
        </p:spPr>
      </p:pic>
      <p:graphicFrame>
        <p:nvGraphicFramePr>
          <p:cNvPr id="12290" name="Object 11"/>
          <p:cNvGraphicFramePr>
            <a:graphicFrameLocks noChangeAspect="1"/>
          </p:cNvGraphicFramePr>
          <p:nvPr/>
        </p:nvGraphicFramePr>
        <p:xfrm>
          <a:off x="152400" y="3429000"/>
          <a:ext cx="4267200" cy="3314700"/>
        </p:xfrm>
        <a:graphic>
          <a:graphicData uri="http://schemas.openxmlformats.org/presentationml/2006/ole">
            <p:oleObj spid="_x0000_s12290" r:id="rId5" imgW="5714286" imgH="4285714" progId="">
              <p:embed/>
            </p:oleObj>
          </a:graphicData>
        </a:graphic>
      </p:graphicFrame>
      <p:sp>
        <p:nvSpPr>
          <p:cNvPr id="12297" name="Rectangle 12"/>
          <p:cNvSpPr>
            <a:spLocks noChangeArrowheads="1"/>
          </p:cNvSpPr>
          <p:nvPr/>
        </p:nvSpPr>
        <p:spPr bwMode="auto">
          <a:xfrm>
            <a:off x="304800" y="5945188"/>
            <a:ext cx="2438400" cy="274637"/>
          </a:xfrm>
          <a:prstGeom prst="rect">
            <a:avLst/>
          </a:prstGeom>
          <a:noFill/>
          <a:ln w="9525">
            <a:noFill/>
            <a:miter lim="800000"/>
            <a:headEnd/>
            <a:tailEnd/>
          </a:ln>
        </p:spPr>
        <p:txBody>
          <a:bodyPr>
            <a:spAutoFit/>
          </a:bodyPr>
          <a:lstStyle/>
          <a:p>
            <a:endParaRPr lang="en-US" b="1">
              <a:solidFill>
                <a:schemeClr val="tx2"/>
              </a:solidFill>
              <a:sym typeface="Arial"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u numéro de diapositive 4"/>
          <p:cNvSpPr>
            <a:spLocks noGrp="1"/>
          </p:cNvSpPr>
          <p:nvPr>
            <p:ph type="sldNum" sz="quarter" idx="12"/>
          </p:nvPr>
        </p:nvSpPr>
        <p:spPr>
          <a:noFill/>
        </p:spPr>
        <p:txBody>
          <a:bodyPr/>
          <a:lstStyle/>
          <a:p>
            <a:pPr>
              <a:buFont typeface="Arial" charset="0"/>
              <a:buNone/>
            </a:pPr>
            <a:fld id="{7EF33F00-46E5-4980-9DFA-8F2CF913E8B4}" type="slidenum">
              <a:rPr lang="en-US" altLang="en-US" smtClean="0">
                <a:latin typeface="Arial" charset="0"/>
              </a:rPr>
              <a:pPr>
                <a:buFont typeface="Arial" charset="0"/>
                <a:buNone/>
              </a:pPr>
              <a:t>22</a:t>
            </a:fld>
            <a:endParaRPr lang="en-US" sz="1800" smtClean="0">
              <a:latin typeface="Arial" charset="0"/>
            </a:endParaRPr>
          </a:p>
        </p:txBody>
      </p:sp>
      <p:sp>
        <p:nvSpPr>
          <p:cNvPr id="33795" name="Rectangle 4"/>
          <p:cNvSpPr>
            <a:spLocks noGrp="1" noChangeArrowheads="1"/>
          </p:cNvSpPr>
          <p:nvPr>
            <p:ph type="title" idx="4294967295"/>
          </p:nvPr>
        </p:nvSpPr>
        <p:spPr>
          <a:xfrm>
            <a:off x="0" y="152400"/>
            <a:ext cx="9144000" cy="1219200"/>
          </a:xfrm>
        </p:spPr>
        <p:txBody>
          <a:bodyPr/>
          <a:lstStyle/>
          <a:p>
            <a:pPr eaLnBrk="1" hangingPunct="1"/>
            <a:r>
              <a:rPr lang="en-US" altLang="en-US" sz="3600" b="1" smtClean="0">
                <a:solidFill>
                  <a:srgbClr val="33CCFF"/>
                </a:solidFill>
                <a:ea typeface="宋体" pitchFamily="2" charset="-122"/>
              </a:rPr>
              <a:t/>
            </a:r>
            <a:br>
              <a:rPr lang="en-US" altLang="en-US" sz="3600" b="1" smtClean="0">
                <a:solidFill>
                  <a:srgbClr val="33CCFF"/>
                </a:solidFill>
                <a:ea typeface="宋体" pitchFamily="2" charset="-122"/>
              </a:rPr>
            </a:br>
            <a:r>
              <a:rPr lang="en-US" altLang="en-US" sz="3600" b="1" smtClean="0">
                <a:solidFill>
                  <a:schemeClr val="accent2"/>
                </a:solidFill>
                <a:ea typeface="宋体" pitchFamily="2" charset="-122"/>
              </a:rPr>
              <a:t>Induced Foraging</a:t>
            </a:r>
            <a:r>
              <a:rPr lang="en-US" altLang="en-US" sz="3600" b="1" smtClean="0">
                <a:solidFill>
                  <a:schemeClr val="tx1"/>
                </a:solidFill>
                <a:ea typeface="宋体" pitchFamily="2" charset="-122"/>
              </a:rPr>
              <a:t/>
            </a:r>
            <a:br>
              <a:rPr lang="en-US" altLang="en-US" sz="3600" b="1" smtClean="0">
                <a:solidFill>
                  <a:schemeClr val="tx1"/>
                </a:solidFill>
                <a:ea typeface="宋体" pitchFamily="2" charset="-122"/>
              </a:rPr>
            </a:br>
            <a:r>
              <a:rPr lang="en-US" altLang="en-US" sz="3600" b="1" smtClean="0">
                <a:solidFill>
                  <a:schemeClr val="tx1"/>
                </a:solidFill>
                <a:ea typeface="宋体" pitchFamily="2" charset="-122"/>
              </a:rPr>
              <a:t>(</a:t>
            </a:r>
            <a:r>
              <a:rPr lang="en-US" altLang="en-US" sz="2800" b="1" smtClean="0">
                <a:solidFill>
                  <a:schemeClr val="tx1"/>
                </a:solidFill>
                <a:ea typeface="宋体" pitchFamily="2" charset="-122"/>
              </a:rPr>
              <a:t>Substrate</a:t>
            </a:r>
            <a:r>
              <a:rPr lang="en-US" altLang="en-US" sz="2800" b="1" smtClean="0">
                <a:ea typeface="宋体" pitchFamily="2" charset="-122"/>
              </a:rPr>
              <a:t> enrichment)</a:t>
            </a:r>
            <a:r>
              <a:rPr lang="en-US" altLang="en-US" sz="3600" b="1" smtClean="0">
                <a:ea typeface="宋体" pitchFamily="2" charset="-122"/>
              </a:rPr>
              <a:t> </a:t>
            </a:r>
            <a:br>
              <a:rPr lang="en-US" altLang="en-US" sz="3600" b="1" smtClean="0">
                <a:ea typeface="宋体" pitchFamily="2" charset="-122"/>
              </a:rPr>
            </a:br>
            <a:r>
              <a:rPr lang="zh-CN" altLang="en-US" sz="3200" b="1" smtClean="0">
                <a:solidFill>
                  <a:schemeClr val="tx1"/>
                </a:solidFill>
                <a:latin typeface="SimHei" pitchFamily="49" charset="-122"/>
                <a:ea typeface="SimHei" pitchFamily="49" charset="-122"/>
                <a:sym typeface="SimHei" pitchFamily="49" charset="-122"/>
              </a:rPr>
              <a:t>诱导觅食（垫料丰容）</a:t>
            </a:r>
            <a:r>
              <a:rPr lang="en-US" altLang="en-US" sz="3600" b="1" smtClean="0">
                <a:ea typeface="宋体" pitchFamily="2" charset="-122"/>
              </a:rPr>
              <a:t/>
            </a:r>
            <a:br>
              <a:rPr lang="en-US" altLang="en-US" sz="3600" b="1" smtClean="0">
                <a:ea typeface="宋体" pitchFamily="2" charset="-122"/>
              </a:rPr>
            </a:br>
            <a:endParaRPr lang="en-US" altLang="en-US" sz="3600" b="1" smtClean="0">
              <a:solidFill>
                <a:schemeClr val="tx1"/>
              </a:solidFill>
              <a:ea typeface="宋体" pitchFamily="2" charset="-122"/>
            </a:endParaRPr>
          </a:p>
        </p:txBody>
      </p:sp>
      <p:sp>
        <p:nvSpPr>
          <p:cNvPr id="33796" name="Rectangle 5"/>
          <p:cNvSpPr>
            <a:spLocks noGrp="1" noChangeArrowheads="1"/>
          </p:cNvSpPr>
          <p:nvPr>
            <p:ph sz="half" idx="4294967295"/>
          </p:nvPr>
        </p:nvSpPr>
        <p:spPr>
          <a:xfrm>
            <a:off x="0" y="1600200"/>
            <a:ext cx="2971800" cy="4525963"/>
          </a:xfrm>
        </p:spPr>
        <p:txBody>
          <a:bodyPr/>
          <a:lstStyle/>
          <a:p>
            <a:pPr eaLnBrk="1" hangingPunct="1">
              <a:buFontTx/>
              <a:buNone/>
            </a:pPr>
            <a:endParaRPr lang="en-US" altLang="en-US" sz="2800" smtClean="0">
              <a:ea typeface="宋体" pitchFamily="2" charset="-122"/>
            </a:endParaRPr>
          </a:p>
          <a:p>
            <a:pPr eaLnBrk="1" hangingPunct="1"/>
            <a:r>
              <a:rPr lang="en-US" altLang="en-US" sz="2800" smtClean="0">
                <a:ea typeface="宋体" pitchFamily="2" charset="-122"/>
              </a:rPr>
              <a:t>Extended foraging time</a:t>
            </a:r>
          </a:p>
          <a:p>
            <a:pPr eaLnBrk="1" hangingPunct="1">
              <a:buFontTx/>
              <a:buNone/>
            </a:pPr>
            <a:r>
              <a:rPr lang="en-US" altLang="en-US" sz="2800" smtClean="0">
                <a:latin typeface="宋体" pitchFamily="2" charset="-122"/>
                <a:ea typeface="宋体" pitchFamily="2" charset="-122"/>
                <a:sym typeface="宋体" pitchFamily="2" charset="-122"/>
              </a:rPr>
              <a:t>  </a:t>
            </a:r>
            <a:r>
              <a:rPr lang="zh-CN" altLang="en-US" sz="2800" smtClean="0">
                <a:latin typeface="Microsoft YaHei" pitchFamily="34" charset="-122"/>
                <a:ea typeface="Microsoft YaHei" pitchFamily="34" charset="-122"/>
                <a:sym typeface="Microsoft YaHei" pitchFamily="34" charset="-122"/>
              </a:rPr>
              <a:t>增加觅食时间</a:t>
            </a:r>
            <a:r>
              <a:rPr lang="en-US" altLang="en-US" sz="2800" smtClean="0">
                <a:ea typeface="宋体" pitchFamily="2" charset="-122"/>
              </a:rPr>
              <a:t> </a:t>
            </a:r>
          </a:p>
          <a:p>
            <a:pPr eaLnBrk="1" hangingPunct="1"/>
            <a:r>
              <a:rPr lang="en-US" altLang="en-US" sz="2800" smtClean="0">
                <a:ea typeface="宋体" pitchFamily="2" charset="-122"/>
              </a:rPr>
              <a:t>Natural stashing of  items</a:t>
            </a:r>
          </a:p>
          <a:p>
            <a:pPr eaLnBrk="1" hangingPunct="1">
              <a:buFontTx/>
              <a:buNone/>
            </a:pPr>
            <a:r>
              <a:rPr lang="en-US" altLang="en-US" sz="2800" smtClean="0">
                <a:ea typeface="宋体" pitchFamily="2" charset="-122"/>
              </a:rPr>
              <a:t>   </a:t>
            </a:r>
            <a:r>
              <a:rPr lang="zh-CN" altLang="en-US" sz="2800" smtClean="0">
                <a:latin typeface="Microsoft YaHei" pitchFamily="34" charset="-122"/>
                <a:ea typeface="Microsoft YaHei" pitchFamily="34" charset="-122"/>
                <a:sym typeface="Microsoft YaHei" pitchFamily="34" charset="-122"/>
              </a:rPr>
              <a:t>自然藏食的地方</a:t>
            </a:r>
            <a:endParaRPr lang="en-US" altLang="en-US" sz="2800" smtClean="0">
              <a:latin typeface="Microsoft YaHei" pitchFamily="34" charset="-122"/>
              <a:ea typeface="Microsoft YaHei" pitchFamily="34" charset="-122"/>
              <a:sym typeface="Microsoft YaHei" pitchFamily="34" charset="-122"/>
            </a:endParaRPr>
          </a:p>
        </p:txBody>
      </p:sp>
      <p:pic>
        <p:nvPicPr>
          <p:cNvPr id="33797" name="Picture 7" descr="leaf tub - magpie jays, L"/>
          <p:cNvPicPr preferRelativeResize="0">
            <a:picLocks noGrp="1" noChangeAspect="1" noChangeArrowheads="1"/>
          </p:cNvPicPr>
          <p:nvPr>
            <p:ph sz="half" idx="4294967295"/>
          </p:nvPr>
        </p:nvPicPr>
        <p:blipFill>
          <a:blip r:embed="rId3" cstate="print"/>
          <a:srcRect/>
          <a:stretch>
            <a:fillRect/>
          </a:stretch>
        </p:blipFill>
        <p:spPr>
          <a:xfrm>
            <a:off x="3048000" y="1833563"/>
            <a:ext cx="6019800" cy="4514850"/>
          </a:xfrm>
        </p:spPr>
      </p:pic>
      <p:sp>
        <p:nvSpPr>
          <p:cNvPr id="33798" name="Rectangle 9"/>
          <p:cNvSpPr>
            <a:spLocks noChangeArrowheads="1"/>
          </p:cNvSpPr>
          <p:nvPr/>
        </p:nvSpPr>
        <p:spPr bwMode="auto">
          <a:xfrm>
            <a:off x="2971800" y="6400800"/>
            <a:ext cx="2362200" cy="274638"/>
          </a:xfrm>
          <a:prstGeom prst="rect">
            <a:avLst/>
          </a:prstGeom>
          <a:noFill/>
          <a:ln w="9525">
            <a:noFill/>
            <a:miter lim="800000"/>
            <a:headEnd/>
            <a:tailEnd/>
          </a:ln>
        </p:spPr>
        <p:txBody>
          <a:bodyPr>
            <a:spAutoFit/>
          </a:bodyPr>
          <a:lstStyle/>
          <a:p>
            <a:endParaRPr lang="en-US" b="1">
              <a:solidFill>
                <a:schemeClr val="tx2"/>
              </a:solidFill>
              <a:sym typeface="Arial"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Espace réservé du numéro de diapositive 4"/>
          <p:cNvSpPr>
            <a:spLocks noGrp="1"/>
          </p:cNvSpPr>
          <p:nvPr>
            <p:ph type="sldNum" sz="quarter" idx="12"/>
          </p:nvPr>
        </p:nvSpPr>
        <p:spPr>
          <a:noFill/>
        </p:spPr>
        <p:txBody>
          <a:bodyPr/>
          <a:lstStyle/>
          <a:p>
            <a:pPr>
              <a:buFont typeface="Arial" charset="0"/>
              <a:buNone/>
            </a:pPr>
            <a:fld id="{8B58BC0F-754F-4861-AD05-D036DC193F0F}" type="slidenum">
              <a:rPr lang="en-US" altLang="en-US" smtClean="0">
                <a:latin typeface="Arial" charset="0"/>
              </a:rPr>
              <a:pPr>
                <a:buFont typeface="Arial" charset="0"/>
                <a:buNone/>
              </a:pPr>
              <a:t>23</a:t>
            </a:fld>
            <a:endParaRPr lang="en-US" sz="1800" smtClean="0">
              <a:latin typeface="Arial" charset="0"/>
            </a:endParaRPr>
          </a:p>
        </p:txBody>
      </p:sp>
      <p:sp>
        <p:nvSpPr>
          <p:cNvPr id="13316" name="Rectangle 5"/>
          <p:cNvSpPr>
            <a:spLocks noGrp="1" noChangeArrowheads="1"/>
          </p:cNvSpPr>
          <p:nvPr>
            <p:ph type="title" idx="4294967295"/>
          </p:nvPr>
        </p:nvSpPr>
        <p:spPr>
          <a:xfrm>
            <a:off x="-684213" y="381000"/>
            <a:ext cx="7161213" cy="1219200"/>
          </a:xfrm>
        </p:spPr>
        <p:txBody>
          <a:bodyPr/>
          <a:lstStyle/>
          <a:p>
            <a:pPr eaLnBrk="1" hangingPunct="1"/>
            <a:r>
              <a:rPr lang="en-US" altLang="en-US" sz="3600" b="1" smtClean="0">
                <a:solidFill>
                  <a:schemeClr val="accent2"/>
                </a:solidFill>
                <a:ea typeface="宋体" pitchFamily="2" charset="-122"/>
              </a:rPr>
              <a:t>Induced Nest Building</a:t>
            </a:r>
            <a:r>
              <a:rPr lang="en-US" altLang="en-US" sz="3200" b="1" smtClean="0">
                <a:ea typeface="宋体" pitchFamily="2" charset="-122"/>
              </a:rPr>
              <a:t> </a:t>
            </a:r>
            <a:br>
              <a:rPr lang="en-US" altLang="en-US" sz="3200" b="1" smtClean="0">
                <a:ea typeface="宋体" pitchFamily="2" charset="-122"/>
              </a:rPr>
            </a:br>
            <a:r>
              <a:rPr lang="en-US" altLang="en-US" sz="3200" b="1" smtClean="0">
                <a:ea typeface="宋体" pitchFamily="2" charset="-122"/>
              </a:rPr>
              <a:t>(</a:t>
            </a:r>
            <a:r>
              <a:rPr lang="en-US" altLang="en-US" sz="2800" b="1" smtClean="0">
                <a:ea typeface="宋体" pitchFamily="2" charset="-122"/>
              </a:rPr>
              <a:t>Substrate enrichment)</a:t>
            </a:r>
            <a:r>
              <a:rPr lang="en-US" altLang="en-US" sz="3200" b="1" smtClean="0">
                <a:ea typeface="宋体" pitchFamily="2" charset="-122"/>
              </a:rPr>
              <a:t> </a:t>
            </a:r>
            <a:br>
              <a:rPr lang="en-US" altLang="en-US" sz="3200" b="1" smtClean="0">
                <a:ea typeface="宋体" pitchFamily="2" charset="-122"/>
              </a:rPr>
            </a:br>
            <a:r>
              <a:rPr lang="zh-CN" altLang="en-US" sz="3200" b="1" smtClean="0">
                <a:latin typeface="SimHei" pitchFamily="49" charset="-122"/>
                <a:ea typeface="SimHei" pitchFamily="49" charset="-122"/>
                <a:sym typeface="SimHei" pitchFamily="49" charset="-122"/>
              </a:rPr>
              <a:t>诱导筑巢（垫料丰容）</a:t>
            </a:r>
            <a:r>
              <a:rPr lang="en-US" altLang="en-US" sz="3200" b="1" smtClean="0">
                <a:ea typeface="宋体" pitchFamily="2" charset="-122"/>
              </a:rPr>
              <a:t/>
            </a:r>
            <a:br>
              <a:rPr lang="en-US" altLang="en-US" sz="3200" b="1" smtClean="0">
                <a:ea typeface="宋体" pitchFamily="2" charset="-122"/>
              </a:rPr>
            </a:br>
            <a:endParaRPr lang="en-US" altLang="en-US" sz="3200" b="1" smtClean="0">
              <a:ea typeface="宋体" pitchFamily="2" charset="-122"/>
            </a:endParaRPr>
          </a:p>
        </p:txBody>
      </p:sp>
      <p:pic>
        <p:nvPicPr>
          <p:cNvPr id="13317" name="Picture 14" descr="Lighten 4"/>
          <p:cNvPicPr preferRelativeResize="0">
            <a:picLocks noGrp="1" noChangeAspect="1" noChangeArrowheads="1"/>
          </p:cNvPicPr>
          <p:nvPr>
            <p:ph sz="half" idx="4294967295"/>
          </p:nvPr>
        </p:nvPicPr>
        <p:blipFill>
          <a:blip r:embed="rId4" cstate="print"/>
          <a:srcRect/>
          <a:stretch>
            <a:fillRect/>
          </a:stretch>
        </p:blipFill>
        <p:spPr>
          <a:xfrm>
            <a:off x="304800" y="1905000"/>
            <a:ext cx="5029200" cy="3771900"/>
          </a:xfrm>
        </p:spPr>
      </p:pic>
      <p:graphicFrame>
        <p:nvGraphicFramePr>
          <p:cNvPr id="13314" name="Object 18"/>
          <p:cNvGraphicFramePr>
            <a:graphicFrameLocks noChangeAspect="1"/>
          </p:cNvGraphicFramePr>
          <p:nvPr/>
        </p:nvGraphicFramePr>
        <p:xfrm>
          <a:off x="5791200" y="228600"/>
          <a:ext cx="2743200" cy="3657600"/>
        </p:xfrm>
        <a:graphic>
          <a:graphicData uri="http://schemas.openxmlformats.org/presentationml/2006/ole">
            <p:oleObj spid="_x0000_s13314" r:id="rId5" imgW="4571429" imgH="6095238" progId="">
              <p:embed/>
            </p:oleObj>
          </a:graphicData>
        </a:graphic>
      </p:graphicFrame>
      <p:sp>
        <p:nvSpPr>
          <p:cNvPr id="13318" name="Rectangle 20"/>
          <p:cNvSpPr>
            <a:spLocks noChangeArrowheads="1"/>
          </p:cNvSpPr>
          <p:nvPr/>
        </p:nvSpPr>
        <p:spPr bwMode="auto">
          <a:xfrm>
            <a:off x="381000" y="6019800"/>
            <a:ext cx="4953000" cy="457200"/>
          </a:xfrm>
          <a:prstGeom prst="rect">
            <a:avLst/>
          </a:prstGeom>
          <a:noFill/>
          <a:ln w="9525">
            <a:noFill/>
            <a:miter lim="800000"/>
            <a:headEnd/>
            <a:tailEnd/>
          </a:ln>
        </p:spPr>
        <p:txBody>
          <a:bodyPr>
            <a:spAutoFit/>
          </a:bodyPr>
          <a:lstStyle/>
          <a:p>
            <a:endParaRPr lang="en-US" altLang="zh-CN">
              <a:solidFill>
                <a:schemeClr val="tx2"/>
              </a:solidFill>
            </a:endParaRPr>
          </a:p>
          <a:p>
            <a:endParaRPr lang="en-US" altLang="zh-CN">
              <a:solidFill>
                <a:schemeClr val="tx2"/>
              </a:solidFill>
            </a:endParaRPr>
          </a:p>
        </p:txBody>
      </p:sp>
      <p:pic>
        <p:nvPicPr>
          <p:cNvPr id="13319" name="Picture 22"/>
          <p:cNvPicPr preferRelativeResize="0">
            <a:picLocks noGrp="1" noChangeAspect="1" noChangeArrowheads="1"/>
          </p:cNvPicPr>
          <p:nvPr>
            <p:ph sz="quarter" idx="4294967295"/>
          </p:nvPr>
        </p:nvPicPr>
        <p:blipFill>
          <a:blip r:embed="rId6" cstate="print"/>
          <a:srcRect/>
          <a:stretch>
            <a:fillRect/>
          </a:stretch>
        </p:blipFill>
        <p:spPr>
          <a:xfrm>
            <a:off x="5562600" y="4114800"/>
            <a:ext cx="3276600" cy="2457450"/>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Espace réservé du numéro de diapositive 4"/>
          <p:cNvSpPr>
            <a:spLocks noGrp="1"/>
          </p:cNvSpPr>
          <p:nvPr>
            <p:ph type="sldNum" sz="quarter" idx="12"/>
          </p:nvPr>
        </p:nvSpPr>
        <p:spPr>
          <a:noFill/>
        </p:spPr>
        <p:txBody>
          <a:bodyPr/>
          <a:lstStyle/>
          <a:p>
            <a:pPr>
              <a:buFont typeface="Arial" charset="0"/>
              <a:buNone/>
            </a:pPr>
            <a:fld id="{781782D8-9286-40DD-9D1B-6F599CD4D385}" type="slidenum">
              <a:rPr lang="en-US" altLang="en-US" smtClean="0">
                <a:latin typeface="Arial" charset="0"/>
              </a:rPr>
              <a:pPr>
                <a:buFont typeface="Arial" charset="0"/>
                <a:buNone/>
              </a:pPr>
              <a:t>24</a:t>
            </a:fld>
            <a:endParaRPr lang="en-US" sz="1800" smtClean="0">
              <a:latin typeface="Arial" charset="0"/>
            </a:endParaRPr>
          </a:p>
        </p:txBody>
      </p:sp>
      <p:sp>
        <p:nvSpPr>
          <p:cNvPr id="14340" name="Rectangle 4"/>
          <p:cNvSpPr>
            <a:spLocks noGrp="1" noChangeArrowheads="1"/>
          </p:cNvSpPr>
          <p:nvPr>
            <p:ph type="title" idx="4294967295"/>
          </p:nvPr>
        </p:nvSpPr>
        <p:spPr>
          <a:xfrm>
            <a:off x="457200" y="0"/>
            <a:ext cx="8229600" cy="685800"/>
          </a:xfrm>
        </p:spPr>
        <p:txBody>
          <a:bodyPr/>
          <a:lstStyle/>
          <a:p>
            <a:pPr eaLnBrk="1" hangingPunct="1"/>
            <a:r>
              <a:rPr lang="en-US" altLang="en-US" sz="3600" b="1" smtClean="0">
                <a:solidFill>
                  <a:schemeClr val="accent2"/>
                </a:solidFill>
                <a:ea typeface="宋体" pitchFamily="2" charset="-122"/>
              </a:rPr>
              <a:t/>
            </a:r>
            <a:br>
              <a:rPr lang="en-US" altLang="en-US" sz="3600" b="1" smtClean="0">
                <a:solidFill>
                  <a:schemeClr val="accent2"/>
                </a:solidFill>
                <a:ea typeface="宋体" pitchFamily="2" charset="-122"/>
              </a:rPr>
            </a:br>
            <a:r>
              <a:rPr lang="en-US" altLang="en-US" sz="3600" b="1" smtClean="0">
                <a:solidFill>
                  <a:schemeClr val="accent2"/>
                </a:solidFill>
                <a:ea typeface="宋体" pitchFamily="2" charset="-122"/>
              </a:rPr>
              <a:t>Playing</a:t>
            </a:r>
            <a:r>
              <a:rPr lang="zh-CN" altLang="en-US" sz="3200" b="1" smtClean="0">
                <a:solidFill>
                  <a:schemeClr val="accent2"/>
                </a:solidFill>
                <a:latin typeface="SimHei" pitchFamily="49" charset="-122"/>
                <a:ea typeface="SimHei" pitchFamily="49" charset="-122"/>
                <a:sym typeface="SimHei" pitchFamily="49" charset="-122"/>
              </a:rPr>
              <a:t> 玩耍</a:t>
            </a:r>
            <a:r>
              <a:rPr lang="en-US" altLang="en-US" sz="2800" b="1" smtClean="0">
                <a:ea typeface="宋体" pitchFamily="2" charset="-122"/>
              </a:rPr>
              <a:t/>
            </a:r>
            <a:br>
              <a:rPr lang="en-US" altLang="en-US" sz="2800" b="1" smtClean="0">
                <a:ea typeface="宋体" pitchFamily="2" charset="-122"/>
              </a:rPr>
            </a:br>
            <a:r>
              <a:rPr lang="en-US" altLang="en-US" sz="2800" b="1" smtClean="0">
                <a:ea typeface="宋体" pitchFamily="2" charset="-122"/>
              </a:rPr>
              <a:t>(Manipulative enrichment)</a:t>
            </a:r>
            <a:br>
              <a:rPr lang="en-US" altLang="en-US" sz="2800" b="1" smtClean="0">
                <a:ea typeface="宋体" pitchFamily="2" charset="-122"/>
              </a:rPr>
            </a:br>
            <a:r>
              <a:rPr lang="zh-CN" altLang="en-US" sz="2800" b="1" smtClean="0">
                <a:latin typeface="SimHei" pitchFamily="49" charset="-122"/>
                <a:ea typeface="SimHei" pitchFamily="49" charset="-122"/>
                <a:sym typeface="SimHei" pitchFamily="49" charset="-122"/>
              </a:rPr>
              <a:t>（操弄丰容）</a:t>
            </a:r>
            <a:endParaRPr lang="en-US" altLang="en-US" sz="2800" b="1" smtClean="0">
              <a:solidFill>
                <a:schemeClr val="accent2"/>
              </a:solidFill>
              <a:latin typeface="SimHei" pitchFamily="49" charset="-122"/>
              <a:ea typeface="SimHei" pitchFamily="49" charset="-122"/>
              <a:sym typeface="SimHei" pitchFamily="49" charset="-122"/>
            </a:endParaRPr>
          </a:p>
        </p:txBody>
      </p:sp>
      <p:graphicFrame>
        <p:nvGraphicFramePr>
          <p:cNvPr id="14338" name="Object 3"/>
          <p:cNvGraphicFramePr>
            <a:graphicFrameLocks noChangeAspect="1"/>
          </p:cNvGraphicFramePr>
          <p:nvPr/>
        </p:nvGraphicFramePr>
        <p:xfrm>
          <a:off x="762000" y="1316038"/>
          <a:ext cx="7620000" cy="5160962"/>
        </p:xfrm>
        <a:graphic>
          <a:graphicData uri="http://schemas.openxmlformats.org/presentationml/2006/ole">
            <p:oleObj spid="_x0000_s14338" r:id="rId4" imgW="9752381" imgH="7314286" progId="">
              <p:embed/>
            </p:oleObj>
          </a:graphicData>
        </a:graphic>
      </p:graphicFrame>
      <p:sp>
        <p:nvSpPr>
          <p:cNvPr id="14341" name="Rectangle 6"/>
          <p:cNvSpPr>
            <a:spLocks noChangeArrowheads="1"/>
          </p:cNvSpPr>
          <p:nvPr/>
        </p:nvSpPr>
        <p:spPr bwMode="auto">
          <a:xfrm>
            <a:off x="6248400" y="6553200"/>
            <a:ext cx="2667000" cy="274638"/>
          </a:xfrm>
          <a:prstGeom prst="rect">
            <a:avLst/>
          </a:prstGeom>
          <a:noFill/>
          <a:ln w="9525">
            <a:noFill/>
            <a:miter lim="800000"/>
            <a:headEnd/>
            <a:tailEnd/>
          </a:ln>
        </p:spPr>
        <p:txBody>
          <a:bodyPr>
            <a:spAutoFit/>
          </a:bodyPr>
          <a:lstStyle/>
          <a:p>
            <a:endParaRPr lang="en-US">
              <a:solidFill>
                <a:srgbClr val="000000"/>
              </a:solidFill>
              <a:sym typeface="Arial"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Espace réservé du numéro de diapositive 4"/>
          <p:cNvSpPr>
            <a:spLocks noGrp="1"/>
          </p:cNvSpPr>
          <p:nvPr>
            <p:ph type="sldNum" sz="quarter" idx="12"/>
          </p:nvPr>
        </p:nvSpPr>
        <p:spPr>
          <a:noFill/>
        </p:spPr>
        <p:txBody>
          <a:bodyPr/>
          <a:lstStyle/>
          <a:p>
            <a:pPr>
              <a:buFont typeface="Arial" charset="0"/>
              <a:buNone/>
            </a:pPr>
            <a:fld id="{85914884-A63D-4096-8D77-5392FBDE5AD4}" type="slidenum">
              <a:rPr lang="en-US" altLang="en-US" smtClean="0">
                <a:latin typeface="Arial" charset="0"/>
              </a:rPr>
              <a:pPr>
                <a:buFont typeface="Arial" charset="0"/>
                <a:buNone/>
              </a:pPr>
              <a:t>25</a:t>
            </a:fld>
            <a:endParaRPr lang="en-US" sz="1800" smtClean="0">
              <a:latin typeface="Arial" charset="0"/>
            </a:endParaRPr>
          </a:p>
        </p:txBody>
      </p:sp>
      <p:pic>
        <p:nvPicPr>
          <p:cNvPr id="15365" name="Picture 9" descr="A ground squirrel munches a velvet mesquite pod">
            <a:hlinkClick r:id="rId4" tooltip="A ground squirrel munches a velvet mesquite pod"/>
          </p:cNvPr>
          <p:cNvPicPr preferRelativeResize="0">
            <a:picLocks noGrp="1" noChangeAspect="1" noChangeArrowheads="1"/>
          </p:cNvPicPr>
          <p:nvPr>
            <p:ph sz="quarter" idx="4294967295"/>
          </p:nvPr>
        </p:nvPicPr>
        <p:blipFill>
          <a:blip r:embed="rId5" cstate="print"/>
          <a:srcRect/>
          <a:stretch>
            <a:fillRect/>
          </a:stretch>
        </p:blipFill>
        <p:spPr>
          <a:xfrm>
            <a:off x="457200" y="1365250"/>
            <a:ext cx="3351213" cy="2749550"/>
          </a:xfrm>
        </p:spPr>
      </p:pic>
      <p:sp>
        <p:nvSpPr>
          <p:cNvPr id="15366" name="Rectangle 2"/>
          <p:cNvSpPr>
            <a:spLocks noGrp="1" noChangeArrowheads="1"/>
          </p:cNvSpPr>
          <p:nvPr>
            <p:ph type="title" sz="quarter" idx="4294967295"/>
          </p:nvPr>
        </p:nvSpPr>
        <p:spPr/>
        <p:txBody>
          <a:bodyPr/>
          <a:lstStyle/>
          <a:p>
            <a:pPr eaLnBrk="1" hangingPunct="1"/>
            <a:r>
              <a:rPr lang="en-US" altLang="en-US" sz="3000" b="1" smtClean="0">
                <a:solidFill>
                  <a:schemeClr val="accent2"/>
                </a:solidFill>
                <a:ea typeface="宋体" pitchFamily="2" charset="-122"/>
              </a:rPr>
              <a:t>Gustatory Enrichment</a:t>
            </a:r>
            <a:r>
              <a:rPr lang="en-US" altLang="en-US" sz="3000" b="1" smtClean="0">
                <a:ea typeface="宋体" pitchFamily="2" charset="-122"/>
              </a:rPr>
              <a:t/>
            </a:r>
            <a:br>
              <a:rPr lang="en-US" altLang="en-US" sz="3000" b="1" smtClean="0">
                <a:ea typeface="宋体" pitchFamily="2" charset="-122"/>
              </a:rPr>
            </a:br>
            <a:r>
              <a:rPr lang="en-US" altLang="en-US" sz="3000" b="1" smtClean="0">
                <a:ea typeface="宋体" pitchFamily="2" charset="-122"/>
              </a:rPr>
              <a:t>(Five senses) </a:t>
            </a:r>
            <a:br>
              <a:rPr lang="en-US" altLang="en-US" sz="3000" b="1" smtClean="0">
                <a:ea typeface="宋体" pitchFamily="2" charset="-122"/>
              </a:rPr>
            </a:br>
            <a:r>
              <a:rPr lang="zh-CN" altLang="en-US" sz="3000" b="1" smtClean="0">
                <a:latin typeface="SimHei" pitchFamily="49" charset="-122"/>
                <a:ea typeface="SimHei" pitchFamily="49" charset="-122"/>
                <a:sym typeface="SimHei" pitchFamily="49" charset="-122"/>
              </a:rPr>
              <a:t>味觉丰容（五官感觉）</a:t>
            </a:r>
            <a:r>
              <a:rPr lang="en-US" altLang="en-US" sz="3000" b="1" smtClean="0">
                <a:ea typeface="宋体" pitchFamily="2" charset="-122"/>
              </a:rPr>
              <a:t/>
            </a:r>
            <a:br>
              <a:rPr lang="en-US" altLang="en-US" sz="3000" b="1" smtClean="0">
                <a:ea typeface="宋体" pitchFamily="2" charset="-122"/>
              </a:rPr>
            </a:br>
            <a:endParaRPr lang="en-US" altLang="en-US" sz="3000" b="1" smtClean="0">
              <a:ea typeface="宋体" pitchFamily="2" charset="-122"/>
            </a:endParaRPr>
          </a:p>
        </p:txBody>
      </p:sp>
      <p:graphicFrame>
        <p:nvGraphicFramePr>
          <p:cNvPr id="15362" name="Object 14"/>
          <p:cNvGraphicFramePr>
            <a:graphicFrameLocks noChangeAspect="1"/>
          </p:cNvGraphicFramePr>
          <p:nvPr/>
        </p:nvGraphicFramePr>
        <p:xfrm>
          <a:off x="4191000" y="2209800"/>
          <a:ext cx="4724400" cy="3543300"/>
        </p:xfrm>
        <a:graphic>
          <a:graphicData uri="http://schemas.openxmlformats.org/presentationml/2006/ole">
            <p:oleObj spid="_x0000_s15362" r:id="rId6" imgW="6095238" imgH="4571429" progId="">
              <p:embed/>
            </p:oleObj>
          </a:graphicData>
        </a:graphic>
      </p:graphicFrame>
      <p:sp>
        <p:nvSpPr>
          <p:cNvPr id="15367" name="Rectangle 6"/>
          <p:cNvSpPr>
            <a:spLocks noChangeArrowheads="1"/>
          </p:cNvSpPr>
          <p:nvPr/>
        </p:nvSpPr>
        <p:spPr bwMode="auto">
          <a:xfrm>
            <a:off x="228600" y="6477000"/>
            <a:ext cx="7543800" cy="457200"/>
          </a:xfrm>
          <a:prstGeom prst="rect">
            <a:avLst/>
          </a:prstGeom>
          <a:noFill/>
          <a:ln w="9525">
            <a:noFill/>
            <a:miter lim="800000"/>
            <a:headEnd/>
            <a:tailEnd/>
          </a:ln>
        </p:spPr>
        <p:txBody>
          <a:bodyPr>
            <a:spAutoFit/>
          </a:bodyPr>
          <a:lstStyle/>
          <a:p>
            <a:endParaRPr lang="en-US" altLang="zh-CN">
              <a:solidFill>
                <a:srgbClr val="000000"/>
              </a:solidFill>
            </a:endParaRPr>
          </a:p>
          <a:p>
            <a:endParaRPr lang="en-US" altLang="zh-CN">
              <a:solidFill>
                <a:srgbClr val="000000"/>
              </a:solidFill>
            </a:endParaRPr>
          </a:p>
        </p:txBody>
      </p:sp>
      <p:sp>
        <p:nvSpPr>
          <p:cNvPr id="15368" name="Rectangle 13"/>
          <p:cNvSpPr>
            <a:spLocks noChangeArrowheads="1"/>
          </p:cNvSpPr>
          <p:nvPr/>
        </p:nvSpPr>
        <p:spPr bwMode="auto">
          <a:xfrm>
            <a:off x="6934200" y="6400800"/>
            <a:ext cx="2209800" cy="274638"/>
          </a:xfrm>
          <a:prstGeom prst="rect">
            <a:avLst/>
          </a:prstGeom>
          <a:noFill/>
          <a:ln w="9525">
            <a:noFill/>
            <a:miter lim="800000"/>
            <a:headEnd/>
            <a:tailEnd/>
          </a:ln>
        </p:spPr>
        <p:txBody>
          <a:bodyPr>
            <a:spAutoFit/>
          </a:bodyPr>
          <a:lstStyle/>
          <a:p>
            <a:endParaRPr lang="en-US">
              <a:solidFill>
                <a:srgbClr val="000000"/>
              </a:solidFill>
              <a:sym typeface="Arial" charset="0"/>
            </a:endParaRPr>
          </a:p>
        </p:txBody>
      </p:sp>
      <p:graphicFrame>
        <p:nvGraphicFramePr>
          <p:cNvPr id="15363" name="Object 23"/>
          <p:cNvGraphicFramePr>
            <a:graphicFrameLocks noChangeAspect="1"/>
          </p:cNvGraphicFramePr>
          <p:nvPr/>
        </p:nvGraphicFramePr>
        <p:xfrm>
          <a:off x="762000" y="4267200"/>
          <a:ext cx="2916238" cy="2187575"/>
        </p:xfrm>
        <a:graphic>
          <a:graphicData uri="http://schemas.openxmlformats.org/presentationml/2006/ole">
            <p:oleObj spid="_x0000_s15363" r:id="rId7" imgW="6095238" imgH="4571429" progId="">
              <p:embed/>
            </p:oleObj>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u numéro de diapositive 4"/>
          <p:cNvSpPr>
            <a:spLocks noGrp="1"/>
          </p:cNvSpPr>
          <p:nvPr>
            <p:ph type="sldNum" sz="quarter" idx="12"/>
          </p:nvPr>
        </p:nvSpPr>
        <p:spPr>
          <a:noFill/>
        </p:spPr>
        <p:txBody>
          <a:bodyPr/>
          <a:lstStyle/>
          <a:p>
            <a:pPr>
              <a:buFont typeface="Arial" charset="0"/>
              <a:buNone/>
            </a:pPr>
            <a:fld id="{116BE2D7-D0B0-4343-A3F6-63D2399FE146}" type="slidenum">
              <a:rPr lang="en-US" altLang="en-US" smtClean="0">
                <a:latin typeface="Arial" charset="0"/>
              </a:rPr>
              <a:pPr>
                <a:buFont typeface="Arial" charset="0"/>
                <a:buNone/>
              </a:pPr>
              <a:t>26</a:t>
            </a:fld>
            <a:endParaRPr lang="en-US" sz="1800" smtClean="0">
              <a:latin typeface="Arial" charset="0"/>
            </a:endParaRPr>
          </a:p>
        </p:txBody>
      </p:sp>
      <p:sp>
        <p:nvSpPr>
          <p:cNvPr id="34819" name="Rectangle 7"/>
          <p:cNvSpPr>
            <a:spLocks noGrp="1" noChangeArrowheads="1"/>
          </p:cNvSpPr>
          <p:nvPr>
            <p:ph type="title" idx="4294967295"/>
          </p:nvPr>
        </p:nvSpPr>
        <p:spPr>
          <a:xfrm>
            <a:off x="457200" y="182563"/>
            <a:ext cx="8229600" cy="1417637"/>
          </a:xfrm>
        </p:spPr>
        <p:txBody>
          <a:bodyPr/>
          <a:lstStyle/>
          <a:p>
            <a:pPr eaLnBrk="1" hangingPunct="1"/>
            <a:r>
              <a:rPr lang="en-US" altLang="en-US" sz="3600" b="1" smtClean="0">
                <a:solidFill>
                  <a:schemeClr val="accent2"/>
                </a:solidFill>
                <a:ea typeface="宋体" pitchFamily="2" charset="-122"/>
              </a:rPr>
              <a:t>Olfactory Enrichment</a:t>
            </a:r>
            <a:br>
              <a:rPr lang="en-US" altLang="en-US" sz="3600" b="1" smtClean="0">
                <a:solidFill>
                  <a:schemeClr val="accent2"/>
                </a:solidFill>
                <a:ea typeface="宋体" pitchFamily="2" charset="-122"/>
              </a:rPr>
            </a:br>
            <a:r>
              <a:rPr lang="en-US" altLang="en-US" sz="2800" b="1" smtClean="0">
                <a:ea typeface="宋体" pitchFamily="2" charset="-122"/>
              </a:rPr>
              <a:t>(Five senses) </a:t>
            </a:r>
            <a:br>
              <a:rPr lang="en-US" altLang="en-US" sz="2800" b="1" smtClean="0">
                <a:ea typeface="宋体" pitchFamily="2" charset="-122"/>
              </a:rPr>
            </a:br>
            <a:r>
              <a:rPr lang="zh-CN" altLang="en-US" sz="2800" b="1" smtClean="0">
                <a:latin typeface="SimHei" pitchFamily="49" charset="-122"/>
                <a:ea typeface="SimHei" pitchFamily="49" charset="-122"/>
                <a:sym typeface="SimHei" pitchFamily="49" charset="-122"/>
              </a:rPr>
              <a:t>嗅觉丰容（五官感觉）</a:t>
            </a:r>
            <a:r>
              <a:rPr lang="en-US" altLang="en-US" sz="2800" b="1" smtClean="0">
                <a:ea typeface="宋体" pitchFamily="2" charset="-122"/>
              </a:rPr>
              <a:t/>
            </a:r>
            <a:br>
              <a:rPr lang="en-US" altLang="en-US" sz="2800" b="1" smtClean="0">
                <a:ea typeface="宋体" pitchFamily="2" charset="-122"/>
              </a:rPr>
            </a:br>
            <a:endParaRPr lang="en-US" altLang="en-US" sz="2800" b="1" smtClean="0">
              <a:ea typeface="宋体" pitchFamily="2" charset="-122"/>
            </a:endParaRPr>
          </a:p>
        </p:txBody>
      </p:sp>
      <p:sp>
        <p:nvSpPr>
          <p:cNvPr id="34820" name="Rectangle 8"/>
          <p:cNvSpPr>
            <a:spLocks noGrp="1" noChangeArrowheads="1"/>
          </p:cNvSpPr>
          <p:nvPr>
            <p:ph sz="half" idx="4294967295"/>
          </p:nvPr>
        </p:nvSpPr>
        <p:spPr>
          <a:xfrm>
            <a:off x="0" y="1447800"/>
            <a:ext cx="3048000" cy="4678363"/>
          </a:xfrm>
        </p:spPr>
        <p:txBody>
          <a:bodyPr/>
          <a:lstStyle/>
          <a:p>
            <a:pPr eaLnBrk="1" hangingPunct="1">
              <a:buFontTx/>
              <a:buNone/>
            </a:pPr>
            <a:endParaRPr lang="en-US" altLang="en-US" sz="2800" b="1" smtClean="0">
              <a:ea typeface="宋体" pitchFamily="2" charset="-122"/>
            </a:endParaRPr>
          </a:p>
          <a:p>
            <a:pPr eaLnBrk="1" hangingPunct="1">
              <a:buFontTx/>
              <a:buChar char="-"/>
            </a:pPr>
            <a:r>
              <a:rPr lang="en-US" altLang="en-US" sz="2400" b="1" smtClean="0">
                <a:latin typeface="Microsoft YaHei" pitchFamily="34" charset="-122"/>
                <a:ea typeface="Microsoft YaHei" pitchFamily="34" charset="-122"/>
                <a:sym typeface="Microsoft YaHei" pitchFamily="34" charset="-122"/>
              </a:rPr>
              <a:t>Fresh cut grass</a:t>
            </a:r>
          </a:p>
          <a:p>
            <a:pPr eaLnBrk="1" hangingPunct="1">
              <a:buFontTx/>
              <a:buNone/>
            </a:pPr>
            <a:r>
              <a:rPr lang="en-US" altLang="en-US" sz="2400" b="1" smtClean="0">
                <a:latin typeface="Microsoft YaHei" pitchFamily="34" charset="-122"/>
                <a:ea typeface="Microsoft YaHei" pitchFamily="34" charset="-122"/>
                <a:sym typeface="Microsoft YaHei" pitchFamily="34" charset="-122"/>
              </a:rPr>
              <a:t>   </a:t>
            </a:r>
            <a:r>
              <a:rPr lang="zh-CN" altLang="en-US" sz="2400" b="1" smtClean="0">
                <a:latin typeface="Microsoft YaHei" pitchFamily="34" charset="-122"/>
                <a:ea typeface="Microsoft YaHei" pitchFamily="34" charset="-122"/>
                <a:sym typeface="Microsoft YaHei" pitchFamily="34" charset="-122"/>
              </a:rPr>
              <a:t>新鲜青草</a:t>
            </a:r>
            <a:r>
              <a:rPr lang="en-US" altLang="en-US" sz="2400" b="1" smtClean="0">
                <a:latin typeface="Microsoft YaHei" pitchFamily="34" charset="-122"/>
                <a:ea typeface="Microsoft YaHei" pitchFamily="34" charset="-122"/>
                <a:sym typeface="Microsoft YaHei" pitchFamily="34" charset="-122"/>
              </a:rPr>
              <a:t> </a:t>
            </a:r>
          </a:p>
          <a:p>
            <a:pPr eaLnBrk="1" hangingPunct="1">
              <a:buFontTx/>
              <a:buChar char="-"/>
            </a:pPr>
            <a:r>
              <a:rPr lang="en-US" altLang="en-US" sz="2400" b="1" smtClean="0">
                <a:latin typeface="Microsoft YaHei" pitchFamily="34" charset="-122"/>
                <a:ea typeface="Microsoft YaHei" pitchFamily="34" charset="-122"/>
                <a:sym typeface="Microsoft YaHei" pitchFamily="34" charset="-122"/>
              </a:rPr>
              <a:t>Leafy branches </a:t>
            </a:r>
            <a:r>
              <a:rPr lang="zh-CN" altLang="en-US" sz="2400" b="1" smtClean="0">
                <a:latin typeface="Microsoft YaHei" pitchFamily="34" charset="-122"/>
                <a:ea typeface="Microsoft YaHei" pitchFamily="34" charset="-122"/>
                <a:sym typeface="Microsoft YaHei" pitchFamily="34" charset="-122"/>
              </a:rPr>
              <a:t>带叶树枝</a:t>
            </a:r>
            <a:endParaRPr lang="en-US" altLang="en-US" sz="2400" b="1" smtClean="0">
              <a:latin typeface="Microsoft YaHei" pitchFamily="34" charset="-122"/>
              <a:ea typeface="Microsoft YaHei" pitchFamily="34" charset="-122"/>
              <a:sym typeface="Microsoft YaHei" pitchFamily="34" charset="-122"/>
            </a:endParaRPr>
          </a:p>
          <a:p>
            <a:pPr eaLnBrk="1" hangingPunct="1">
              <a:buFontTx/>
              <a:buNone/>
            </a:pPr>
            <a:r>
              <a:rPr lang="en-US" altLang="en-US" sz="2400" b="1" smtClean="0">
                <a:latin typeface="Microsoft YaHei" pitchFamily="34" charset="-122"/>
                <a:ea typeface="Microsoft YaHei" pitchFamily="34" charset="-122"/>
                <a:sym typeface="Microsoft YaHei" pitchFamily="34" charset="-122"/>
              </a:rPr>
              <a:t>- Flowers  </a:t>
            </a:r>
            <a:r>
              <a:rPr lang="zh-CN" altLang="en-US" sz="2400" b="1" smtClean="0">
                <a:latin typeface="Microsoft YaHei" pitchFamily="34" charset="-122"/>
                <a:ea typeface="Microsoft YaHei" pitchFamily="34" charset="-122"/>
                <a:sym typeface="Microsoft YaHei" pitchFamily="34" charset="-122"/>
              </a:rPr>
              <a:t>花</a:t>
            </a:r>
            <a:endParaRPr lang="en-US" altLang="en-US" sz="2400" b="1" smtClean="0">
              <a:latin typeface="Microsoft YaHei" pitchFamily="34" charset="-122"/>
              <a:ea typeface="Microsoft YaHei" pitchFamily="34" charset="-122"/>
              <a:sym typeface="Microsoft YaHei" pitchFamily="34" charset="-122"/>
            </a:endParaRPr>
          </a:p>
          <a:p>
            <a:pPr eaLnBrk="1" hangingPunct="1">
              <a:buFontTx/>
              <a:buNone/>
            </a:pPr>
            <a:r>
              <a:rPr lang="en-US" altLang="en-US" sz="2400" b="1" smtClean="0">
                <a:latin typeface="Microsoft YaHei" pitchFamily="34" charset="-122"/>
                <a:ea typeface="Microsoft YaHei" pitchFamily="34" charset="-122"/>
                <a:sym typeface="Microsoft YaHei" pitchFamily="34" charset="-122"/>
              </a:rPr>
              <a:t>- Nectarines  </a:t>
            </a:r>
            <a:r>
              <a:rPr lang="zh-CN" altLang="en-US" sz="2400" b="1" smtClean="0">
                <a:latin typeface="Microsoft YaHei" pitchFamily="34" charset="-122"/>
                <a:ea typeface="Microsoft YaHei" pitchFamily="34" charset="-122"/>
                <a:sym typeface="Microsoft YaHei" pitchFamily="34" charset="-122"/>
              </a:rPr>
              <a:t>油桃</a:t>
            </a:r>
            <a:endParaRPr lang="en-US" altLang="en-US" sz="2400" b="1" smtClean="0">
              <a:latin typeface="Microsoft YaHei" pitchFamily="34" charset="-122"/>
              <a:ea typeface="Microsoft YaHei" pitchFamily="34" charset="-122"/>
              <a:sym typeface="Microsoft YaHei" pitchFamily="34" charset="-122"/>
            </a:endParaRPr>
          </a:p>
          <a:p>
            <a:pPr eaLnBrk="1" hangingPunct="1">
              <a:buFontTx/>
              <a:buNone/>
            </a:pPr>
            <a:r>
              <a:rPr lang="en-US" altLang="en-US" sz="2400" b="1" smtClean="0">
                <a:latin typeface="Microsoft YaHei" pitchFamily="34" charset="-122"/>
                <a:ea typeface="Microsoft YaHei" pitchFamily="34" charset="-122"/>
                <a:sym typeface="Microsoft YaHei" pitchFamily="34" charset="-122"/>
              </a:rPr>
              <a:t>- Herbs  </a:t>
            </a:r>
            <a:r>
              <a:rPr lang="zh-CN" altLang="en-US" sz="2400" b="1" smtClean="0">
                <a:latin typeface="Microsoft YaHei" pitchFamily="34" charset="-122"/>
                <a:ea typeface="Microsoft YaHei" pitchFamily="34" charset="-122"/>
                <a:sym typeface="Microsoft YaHei" pitchFamily="34" charset="-122"/>
              </a:rPr>
              <a:t>药草</a:t>
            </a:r>
            <a:endParaRPr lang="en-US" altLang="en-US" sz="2400" b="1" smtClean="0">
              <a:latin typeface="Microsoft YaHei" pitchFamily="34" charset="-122"/>
              <a:ea typeface="Microsoft YaHei" pitchFamily="34" charset="-122"/>
              <a:sym typeface="Microsoft YaHei" pitchFamily="34" charset="-122"/>
            </a:endParaRPr>
          </a:p>
          <a:p>
            <a:pPr eaLnBrk="1" hangingPunct="1">
              <a:buFontTx/>
              <a:buNone/>
            </a:pPr>
            <a:r>
              <a:rPr lang="en-US" altLang="en-US" sz="2400" b="1" smtClean="0">
                <a:latin typeface="Microsoft YaHei" pitchFamily="34" charset="-122"/>
                <a:ea typeface="Microsoft YaHei" pitchFamily="34" charset="-122"/>
                <a:sym typeface="Microsoft YaHei" pitchFamily="34" charset="-122"/>
              </a:rPr>
              <a:t>- Bark </a:t>
            </a:r>
            <a:r>
              <a:rPr lang="zh-CN" altLang="en-US" sz="2400" b="1" smtClean="0">
                <a:latin typeface="Microsoft YaHei" pitchFamily="34" charset="-122"/>
                <a:ea typeface="Microsoft YaHei" pitchFamily="34" charset="-122"/>
                <a:sym typeface="Microsoft YaHei" pitchFamily="34" charset="-122"/>
              </a:rPr>
              <a:t>树皮</a:t>
            </a:r>
            <a:endParaRPr lang="en-US" altLang="en-US" sz="2400" b="1" smtClean="0">
              <a:latin typeface="Microsoft YaHei" pitchFamily="34" charset="-122"/>
              <a:ea typeface="Microsoft YaHei" pitchFamily="34" charset="-122"/>
              <a:sym typeface="Microsoft YaHei" pitchFamily="34" charset="-122"/>
            </a:endParaRPr>
          </a:p>
          <a:p>
            <a:pPr eaLnBrk="1" hangingPunct="1">
              <a:buFontTx/>
              <a:buNone/>
            </a:pPr>
            <a:endParaRPr lang="en-US" altLang="en-US" sz="2400" b="1" smtClean="0">
              <a:ea typeface="宋体" pitchFamily="2" charset="-122"/>
            </a:endParaRPr>
          </a:p>
          <a:p>
            <a:pPr eaLnBrk="1" hangingPunct="1">
              <a:buFontTx/>
              <a:buNone/>
            </a:pPr>
            <a:endParaRPr lang="en-US" altLang="en-US" sz="2800" b="1" smtClean="0">
              <a:ea typeface="宋体" pitchFamily="2" charset="-122"/>
            </a:endParaRPr>
          </a:p>
        </p:txBody>
      </p:sp>
      <p:pic>
        <p:nvPicPr>
          <p:cNvPr id="34821" name="Picture 14" descr="C:\Documents and Settings\UHamblin\Local Settings\Temporary Internet Files\OLK6\DSCN9118.JPG"/>
          <p:cNvPicPr preferRelativeResize="0">
            <a:picLocks noGrp="1" noChangeAspect="1" noChangeArrowheads="1"/>
          </p:cNvPicPr>
          <p:nvPr>
            <p:ph sz="half" idx="4294967295"/>
          </p:nvPr>
        </p:nvPicPr>
        <p:blipFill>
          <a:blip r:embed="rId3" cstate="print"/>
          <a:srcRect/>
          <a:stretch>
            <a:fillRect/>
          </a:stretch>
        </p:blipFill>
        <p:spPr>
          <a:xfrm>
            <a:off x="3124200" y="1676400"/>
            <a:ext cx="5943600" cy="4495800"/>
          </a:xfrm>
        </p:spPr>
      </p:pic>
      <p:sp>
        <p:nvSpPr>
          <p:cNvPr id="34822" name="Rectangle 15"/>
          <p:cNvSpPr>
            <a:spLocks noChangeArrowheads="1"/>
          </p:cNvSpPr>
          <p:nvPr/>
        </p:nvSpPr>
        <p:spPr bwMode="auto">
          <a:xfrm>
            <a:off x="7086600" y="6477000"/>
            <a:ext cx="1828800" cy="274638"/>
          </a:xfrm>
          <a:prstGeom prst="rect">
            <a:avLst/>
          </a:prstGeom>
          <a:noFill/>
          <a:ln w="9525">
            <a:noFill/>
            <a:miter lim="800000"/>
            <a:headEnd/>
            <a:tailEnd/>
          </a:ln>
        </p:spPr>
        <p:txBody>
          <a:bodyPr>
            <a:spAutoFit/>
          </a:bodyPr>
          <a:lstStyle/>
          <a:p>
            <a:endParaRPr lang="en-US">
              <a:solidFill>
                <a:srgbClr val="000000"/>
              </a:solidFill>
              <a:sym typeface="Arial"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Espace réservé du numéro de diapositive 4"/>
          <p:cNvSpPr>
            <a:spLocks noGrp="1"/>
          </p:cNvSpPr>
          <p:nvPr>
            <p:ph type="sldNum" sz="quarter" idx="12"/>
          </p:nvPr>
        </p:nvSpPr>
        <p:spPr>
          <a:noFill/>
        </p:spPr>
        <p:txBody>
          <a:bodyPr/>
          <a:lstStyle/>
          <a:p>
            <a:pPr>
              <a:buFont typeface="Arial" charset="0"/>
              <a:buNone/>
            </a:pPr>
            <a:fld id="{ADF37C33-7A3B-41A0-A4B1-5177730B61BA}" type="slidenum">
              <a:rPr lang="en-US" altLang="en-US" smtClean="0">
                <a:latin typeface="Arial" charset="0"/>
              </a:rPr>
              <a:pPr>
                <a:buFont typeface="Arial" charset="0"/>
                <a:buNone/>
              </a:pPr>
              <a:t>27</a:t>
            </a:fld>
            <a:endParaRPr lang="en-US" sz="1800" smtClean="0">
              <a:latin typeface="Arial" charset="0"/>
            </a:endParaRPr>
          </a:p>
        </p:txBody>
      </p:sp>
      <p:sp>
        <p:nvSpPr>
          <p:cNvPr id="16389" name="Rectangle 2"/>
          <p:cNvSpPr>
            <a:spLocks noGrp="1" noChangeArrowheads="1"/>
          </p:cNvSpPr>
          <p:nvPr>
            <p:ph type="title" idx="4294967295"/>
          </p:nvPr>
        </p:nvSpPr>
        <p:spPr>
          <a:xfrm>
            <a:off x="457200" y="0"/>
            <a:ext cx="8229600" cy="1066800"/>
          </a:xfrm>
        </p:spPr>
        <p:txBody>
          <a:bodyPr/>
          <a:lstStyle/>
          <a:p>
            <a:pPr eaLnBrk="1" hangingPunct="1"/>
            <a:r>
              <a:rPr lang="en-US" altLang="en-US" sz="3600" b="1" smtClean="0">
                <a:solidFill>
                  <a:schemeClr val="accent2"/>
                </a:solidFill>
                <a:ea typeface="宋体" pitchFamily="2" charset="-122"/>
              </a:rPr>
              <a:t/>
            </a:r>
            <a:br>
              <a:rPr lang="en-US" altLang="en-US" sz="3600" b="1" smtClean="0">
                <a:solidFill>
                  <a:schemeClr val="accent2"/>
                </a:solidFill>
                <a:ea typeface="宋体" pitchFamily="2" charset="-122"/>
              </a:rPr>
            </a:br>
            <a:r>
              <a:rPr lang="en-US" altLang="en-US" sz="3600" b="1" smtClean="0">
                <a:solidFill>
                  <a:schemeClr val="accent2"/>
                </a:solidFill>
                <a:ea typeface="宋体" pitchFamily="2" charset="-122"/>
              </a:rPr>
              <a:t>Adequate perching and joint care</a:t>
            </a:r>
            <a:r>
              <a:rPr lang="en-US" altLang="en-US" sz="4000" b="1" smtClean="0">
                <a:ea typeface="宋体" pitchFamily="2" charset="-122"/>
              </a:rPr>
              <a:t> </a:t>
            </a:r>
            <a:br>
              <a:rPr lang="en-US" altLang="en-US" sz="4000" b="1" smtClean="0">
                <a:ea typeface="宋体" pitchFamily="2" charset="-122"/>
              </a:rPr>
            </a:br>
            <a:r>
              <a:rPr lang="en-US" altLang="en-US" sz="2800" b="1" smtClean="0">
                <a:ea typeface="宋体" pitchFamily="2" charset="-122"/>
              </a:rPr>
              <a:t>(Husbandry enhancement)</a:t>
            </a:r>
            <a:br>
              <a:rPr lang="en-US" altLang="en-US" sz="2800" b="1" smtClean="0">
                <a:ea typeface="宋体" pitchFamily="2" charset="-122"/>
              </a:rPr>
            </a:br>
            <a:r>
              <a:rPr lang="zh-CN" altLang="en-US" sz="2800" b="1" smtClean="0">
                <a:latin typeface="SimHei" pitchFamily="49" charset="-122"/>
                <a:ea typeface="SimHei" pitchFamily="49" charset="-122"/>
                <a:sym typeface="SimHei" pitchFamily="49" charset="-122"/>
              </a:rPr>
              <a:t>足够的栖木和关节护理</a:t>
            </a:r>
            <a:r>
              <a:rPr lang="en-US" altLang="en-US" sz="2800" b="1" smtClean="0">
                <a:latin typeface="SimHei" pitchFamily="49" charset="-122"/>
                <a:ea typeface="SimHei" pitchFamily="49" charset="-122"/>
                <a:sym typeface="SimHei" pitchFamily="49" charset="-122"/>
              </a:rPr>
              <a:t/>
            </a:r>
            <a:br>
              <a:rPr lang="en-US" altLang="en-US" sz="2800" b="1" smtClean="0">
                <a:latin typeface="SimHei" pitchFamily="49" charset="-122"/>
                <a:ea typeface="SimHei" pitchFamily="49" charset="-122"/>
                <a:sym typeface="SimHei" pitchFamily="49" charset="-122"/>
              </a:rPr>
            </a:br>
            <a:r>
              <a:rPr lang="zh-CN" altLang="en-US" sz="2800" b="1" smtClean="0">
                <a:latin typeface="SimHei" pitchFamily="49" charset="-122"/>
                <a:ea typeface="SimHei" pitchFamily="49" charset="-122"/>
                <a:sym typeface="SimHei" pitchFamily="49" charset="-122"/>
              </a:rPr>
              <a:t>（饲养丰容）</a:t>
            </a:r>
            <a:endParaRPr lang="en-US" altLang="en-US" sz="2800" b="1" smtClean="0">
              <a:solidFill>
                <a:schemeClr val="accent2"/>
              </a:solidFill>
              <a:latin typeface="SimHei" pitchFamily="49" charset="-122"/>
              <a:ea typeface="宋体" pitchFamily="2" charset="-122"/>
              <a:sym typeface="SimHei" pitchFamily="49" charset="-122"/>
            </a:endParaRPr>
          </a:p>
        </p:txBody>
      </p:sp>
      <p:graphicFrame>
        <p:nvGraphicFramePr>
          <p:cNvPr id="16386" name="Object 6"/>
          <p:cNvGraphicFramePr>
            <a:graphicFrameLocks noChangeAspect="1"/>
          </p:cNvGraphicFramePr>
          <p:nvPr/>
        </p:nvGraphicFramePr>
        <p:xfrm>
          <a:off x="4953000" y="1905000"/>
          <a:ext cx="3810000" cy="3257550"/>
        </p:xfrm>
        <a:graphic>
          <a:graphicData uri="http://schemas.openxmlformats.org/presentationml/2006/ole">
            <p:oleObj spid="_x0000_s16386" r:id="rId4" imgW="6095238" imgH="4571429" progId="">
              <p:embed/>
            </p:oleObj>
          </a:graphicData>
        </a:graphic>
      </p:graphicFrame>
      <p:graphicFrame>
        <p:nvGraphicFramePr>
          <p:cNvPr id="16387" name="Object 3"/>
          <p:cNvGraphicFramePr>
            <a:graphicFrameLocks noChangeAspect="1"/>
          </p:cNvGraphicFramePr>
          <p:nvPr/>
        </p:nvGraphicFramePr>
        <p:xfrm>
          <a:off x="381000" y="1905000"/>
          <a:ext cx="4191000" cy="3276600"/>
        </p:xfrm>
        <a:graphic>
          <a:graphicData uri="http://schemas.openxmlformats.org/presentationml/2006/ole">
            <p:oleObj spid="_x0000_s16387" r:id="rId5" imgW="6095238" imgH="4571429" progId="">
              <p:embed/>
            </p:oleObj>
          </a:graphicData>
        </a:graphic>
      </p:graphicFrame>
      <p:sp>
        <p:nvSpPr>
          <p:cNvPr id="16390" name="Rectangle 9"/>
          <p:cNvSpPr>
            <a:spLocks noChangeArrowheads="1"/>
          </p:cNvSpPr>
          <p:nvPr/>
        </p:nvSpPr>
        <p:spPr bwMode="auto">
          <a:xfrm>
            <a:off x="457200" y="5410200"/>
            <a:ext cx="4114800" cy="1446213"/>
          </a:xfrm>
          <a:prstGeom prst="rect">
            <a:avLst/>
          </a:prstGeom>
          <a:noFill/>
          <a:ln w="9525">
            <a:noFill/>
            <a:miter lim="800000"/>
            <a:headEnd/>
            <a:tailEnd/>
          </a:ln>
        </p:spPr>
        <p:txBody>
          <a:bodyPr>
            <a:spAutoFit/>
          </a:bodyPr>
          <a:lstStyle/>
          <a:p>
            <a:pPr algn="ctr"/>
            <a:r>
              <a:rPr lang="en-US" sz="2400" b="1">
                <a:solidFill>
                  <a:schemeClr val="tx2"/>
                </a:solidFill>
              </a:rPr>
              <a:t>Less variation of perch diameters</a:t>
            </a:r>
            <a:endParaRPr lang="en-US" altLang="en-US" sz="2400" b="1">
              <a:solidFill>
                <a:schemeClr val="tx2"/>
              </a:solidFill>
            </a:endParaRPr>
          </a:p>
          <a:p>
            <a:pPr algn="ctr"/>
            <a:r>
              <a:rPr lang="zh-CN" altLang="en-US" sz="2400" b="1">
                <a:solidFill>
                  <a:schemeClr val="tx2"/>
                </a:solidFill>
              </a:rPr>
              <a:t>栖木无粗细变化</a:t>
            </a:r>
            <a:endParaRPr lang="en-US" sz="2400" b="1">
              <a:solidFill>
                <a:schemeClr val="tx2"/>
              </a:solidFill>
            </a:endParaRPr>
          </a:p>
          <a:p>
            <a:pPr algn="ctr"/>
            <a:r>
              <a:rPr lang="en-US" sz="1600" b="1">
                <a:solidFill>
                  <a:schemeClr val="tx2"/>
                </a:solidFill>
              </a:rPr>
              <a:t> </a:t>
            </a:r>
          </a:p>
        </p:txBody>
      </p:sp>
      <p:sp>
        <p:nvSpPr>
          <p:cNvPr id="16391" name="Rectangle 10"/>
          <p:cNvSpPr>
            <a:spLocks noChangeArrowheads="1"/>
          </p:cNvSpPr>
          <p:nvPr/>
        </p:nvSpPr>
        <p:spPr bwMode="auto">
          <a:xfrm>
            <a:off x="4800600" y="5334000"/>
            <a:ext cx="4114800" cy="1570038"/>
          </a:xfrm>
          <a:prstGeom prst="rect">
            <a:avLst/>
          </a:prstGeom>
          <a:noFill/>
          <a:ln w="9525">
            <a:noFill/>
            <a:miter lim="800000"/>
            <a:headEnd/>
            <a:tailEnd/>
          </a:ln>
        </p:spPr>
        <p:txBody>
          <a:bodyPr>
            <a:spAutoFit/>
          </a:bodyPr>
          <a:lstStyle/>
          <a:p>
            <a:pPr algn="ctr"/>
            <a:r>
              <a:rPr lang="en-US" sz="2400" b="1">
                <a:solidFill>
                  <a:schemeClr val="tx2"/>
                </a:solidFill>
              </a:rPr>
              <a:t>Large variety of perches with different diameters</a:t>
            </a:r>
            <a:endParaRPr lang="en-US" altLang="en-US" sz="2400" b="1">
              <a:solidFill>
                <a:schemeClr val="tx2"/>
              </a:solidFill>
            </a:endParaRPr>
          </a:p>
          <a:p>
            <a:pPr algn="ctr"/>
            <a:r>
              <a:rPr lang="zh-CN" altLang="en-US" sz="2400" b="1">
                <a:solidFill>
                  <a:schemeClr val="tx2"/>
                </a:solidFill>
              </a:rPr>
              <a:t>有很多粗细不一致的栖木</a:t>
            </a:r>
            <a:endParaRPr lang="en-US" sz="2400">
              <a:solidFill>
                <a:schemeClr val="tx2"/>
              </a:solidFill>
            </a:endParaRPr>
          </a:p>
          <a:p>
            <a:endParaRPr lang="en-US" altLang="en-US" sz="2400">
              <a:solidFill>
                <a:schemeClr val="tx2"/>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u numéro de diapositive 4"/>
          <p:cNvSpPr>
            <a:spLocks noGrp="1"/>
          </p:cNvSpPr>
          <p:nvPr>
            <p:ph type="sldNum" sz="quarter" idx="12"/>
          </p:nvPr>
        </p:nvSpPr>
        <p:spPr>
          <a:noFill/>
        </p:spPr>
        <p:txBody>
          <a:bodyPr/>
          <a:lstStyle/>
          <a:p>
            <a:pPr>
              <a:buFont typeface="Arial" charset="0"/>
              <a:buNone/>
            </a:pPr>
            <a:fld id="{83DAA183-B9E8-463D-BC25-3EF61F11E35C}" type="slidenum">
              <a:rPr lang="en-US" altLang="en-US" smtClean="0">
                <a:latin typeface="Arial" charset="0"/>
              </a:rPr>
              <a:pPr>
                <a:buFont typeface="Arial" charset="0"/>
                <a:buNone/>
              </a:pPr>
              <a:t>28</a:t>
            </a:fld>
            <a:endParaRPr lang="en-US" sz="1800" smtClean="0">
              <a:latin typeface="Arial" charset="0"/>
            </a:endParaRPr>
          </a:p>
        </p:txBody>
      </p:sp>
      <p:sp>
        <p:nvSpPr>
          <p:cNvPr id="35843" name="Rectangle 2"/>
          <p:cNvSpPr>
            <a:spLocks noGrp="1" noChangeArrowheads="1"/>
          </p:cNvSpPr>
          <p:nvPr>
            <p:ph type="title" idx="4294967295"/>
          </p:nvPr>
        </p:nvSpPr>
        <p:spPr>
          <a:xfrm>
            <a:off x="0" y="274638"/>
            <a:ext cx="9144000" cy="1143000"/>
          </a:xfrm>
        </p:spPr>
        <p:txBody>
          <a:bodyPr/>
          <a:lstStyle/>
          <a:p>
            <a:pPr eaLnBrk="1" hangingPunct="1"/>
            <a:r>
              <a:rPr lang="en-US" altLang="en-US" sz="3600" b="1" smtClean="0">
                <a:solidFill>
                  <a:schemeClr val="accent2"/>
                </a:solidFill>
                <a:ea typeface="宋体" pitchFamily="2" charset="-122"/>
              </a:rPr>
              <a:t>Adequate space using three dimensions</a:t>
            </a:r>
            <a:r>
              <a:rPr lang="en-US" altLang="en-US" sz="2800" smtClean="0">
                <a:ea typeface="宋体" pitchFamily="2" charset="-122"/>
              </a:rPr>
              <a:t> </a:t>
            </a:r>
            <a:br>
              <a:rPr lang="en-US" altLang="en-US" sz="2800" smtClean="0">
                <a:ea typeface="宋体" pitchFamily="2" charset="-122"/>
              </a:rPr>
            </a:br>
            <a:r>
              <a:rPr lang="en-US" altLang="en-US" sz="2800" smtClean="0">
                <a:ea typeface="宋体" pitchFamily="2" charset="-122"/>
              </a:rPr>
              <a:t>(</a:t>
            </a:r>
            <a:r>
              <a:rPr lang="en-US" altLang="en-US" sz="2800" b="1" smtClean="0">
                <a:ea typeface="宋体" pitchFamily="2" charset="-122"/>
              </a:rPr>
              <a:t>Husbandry enhancement)</a:t>
            </a:r>
            <a:br>
              <a:rPr lang="en-US" altLang="en-US" sz="2800" b="1" smtClean="0">
                <a:ea typeface="宋体" pitchFamily="2" charset="-122"/>
              </a:rPr>
            </a:br>
            <a:r>
              <a:rPr lang="zh-CN" altLang="en-US" sz="2800" b="1" smtClean="0">
                <a:latin typeface="SimHei" pitchFamily="49" charset="-122"/>
                <a:ea typeface="SimHei" pitchFamily="49" charset="-122"/>
                <a:sym typeface="SimHei" pitchFamily="49" charset="-122"/>
              </a:rPr>
              <a:t>充足利用的三维空间（饲养丰容）</a:t>
            </a:r>
            <a:r>
              <a:rPr lang="en-US" altLang="en-US" sz="2800" b="1" smtClean="0">
                <a:ea typeface="宋体" pitchFamily="2" charset="-122"/>
              </a:rPr>
              <a:t/>
            </a:r>
            <a:br>
              <a:rPr lang="en-US" altLang="en-US" sz="2800" b="1" smtClean="0">
                <a:ea typeface="宋体" pitchFamily="2" charset="-122"/>
              </a:rPr>
            </a:br>
            <a:endParaRPr lang="en-US" altLang="en-US" sz="2800" b="1" smtClean="0">
              <a:ea typeface="宋体" pitchFamily="2" charset="-122"/>
            </a:endParaRPr>
          </a:p>
        </p:txBody>
      </p:sp>
      <p:sp>
        <p:nvSpPr>
          <p:cNvPr id="35844" name="Rectangle 6"/>
          <p:cNvSpPr>
            <a:spLocks noChangeArrowheads="1"/>
          </p:cNvSpPr>
          <p:nvPr/>
        </p:nvSpPr>
        <p:spPr bwMode="auto">
          <a:xfrm>
            <a:off x="152400" y="2590800"/>
            <a:ext cx="3200400" cy="2678113"/>
          </a:xfrm>
          <a:prstGeom prst="rect">
            <a:avLst/>
          </a:prstGeom>
          <a:noFill/>
          <a:ln w="9525">
            <a:noFill/>
            <a:miter lim="800000"/>
            <a:headEnd/>
            <a:tailEnd/>
          </a:ln>
        </p:spPr>
        <p:txBody>
          <a:bodyPr>
            <a:spAutoFit/>
          </a:bodyPr>
          <a:lstStyle/>
          <a:p>
            <a:r>
              <a:rPr lang="en-US" sz="2800">
                <a:solidFill>
                  <a:srgbClr val="000000"/>
                </a:solidFill>
              </a:rPr>
              <a:t>Shape and design considered with dimensions or volume. </a:t>
            </a:r>
          </a:p>
          <a:p>
            <a:r>
              <a:rPr lang="zh-CN" altLang="en-US" sz="2800" b="1">
                <a:solidFill>
                  <a:srgbClr val="000000"/>
                </a:solidFill>
                <a:latin typeface="Microsoft YaHei" pitchFamily="34" charset="-122"/>
                <a:ea typeface="Microsoft YaHei" pitchFamily="34" charset="-122"/>
                <a:sym typeface="Microsoft YaHei" pitchFamily="34" charset="-122"/>
              </a:rPr>
              <a:t>设计充分考虑不同维度和空间</a:t>
            </a:r>
            <a:endParaRPr lang="en-US" sz="2800" b="1">
              <a:solidFill>
                <a:srgbClr val="000000"/>
              </a:solidFill>
              <a:latin typeface="Microsoft YaHei" pitchFamily="34" charset="-122"/>
              <a:ea typeface="Microsoft YaHei" pitchFamily="34" charset="-122"/>
              <a:sym typeface="Microsoft YaHei" pitchFamily="34" charset="-122"/>
            </a:endParaRPr>
          </a:p>
        </p:txBody>
      </p:sp>
      <p:pic>
        <p:nvPicPr>
          <p:cNvPr id="35845" name="Picture 9" descr="Morocco+goats"/>
          <p:cNvPicPr>
            <a:picLocks noChangeAspect="1" noChangeArrowheads="1"/>
          </p:cNvPicPr>
          <p:nvPr/>
        </p:nvPicPr>
        <p:blipFill>
          <a:blip r:embed="rId3" cstate="print"/>
          <a:srcRect/>
          <a:stretch>
            <a:fillRect/>
          </a:stretch>
        </p:blipFill>
        <p:spPr bwMode="auto">
          <a:xfrm>
            <a:off x="3429000" y="1377950"/>
            <a:ext cx="5334000" cy="5099050"/>
          </a:xfrm>
          <a:prstGeom prst="rect">
            <a:avLst/>
          </a:prstGeom>
          <a:noFill/>
          <a:ln w="9525">
            <a:noFill/>
            <a:miter lim="800000"/>
            <a:headEnd/>
            <a:tailEnd/>
          </a:ln>
        </p:spPr>
      </p:pic>
      <p:sp>
        <p:nvSpPr>
          <p:cNvPr id="35846" name="Rectangle 10"/>
          <p:cNvSpPr>
            <a:spLocks noChangeArrowheads="1"/>
          </p:cNvSpPr>
          <p:nvPr/>
        </p:nvSpPr>
        <p:spPr bwMode="auto">
          <a:xfrm>
            <a:off x="685800" y="6553200"/>
            <a:ext cx="7723188" cy="274638"/>
          </a:xfrm>
          <a:prstGeom prst="rect">
            <a:avLst/>
          </a:prstGeom>
          <a:noFill/>
          <a:ln w="9525">
            <a:noFill/>
            <a:miter lim="800000"/>
            <a:headEnd/>
            <a:tailEnd/>
          </a:ln>
        </p:spPr>
        <p:txBody>
          <a:bodyPr>
            <a:spAutoFit/>
          </a:bodyPr>
          <a:lstStyle/>
          <a:p>
            <a:endParaRPr lang="en-US">
              <a:solidFill>
                <a:srgbClr val="000000"/>
              </a:solidFill>
              <a:sym typeface="Arial"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u numéro de diapositive 4"/>
          <p:cNvSpPr>
            <a:spLocks noGrp="1"/>
          </p:cNvSpPr>
          <p:nvPr>
            <p:ph type="sldNum" sz="quarter" idx="12"/>
          </p:nvPr>
        </p:nvSpPr>
        <p:spPr>
          <a:noFill/>
        </p:spPr>
        <p:txBody>
          <a:bodyPr/>
          <a:lstStyle/>
          <a:p>
            <a:pPr>
              <a:buFont typeface="Arial" charset="0"/>
              <a:buNone/>
            </a:pPr>
            <a:fld id="{69FEDA3F-8680-4AD6-B92B-18B9C9C284BD}" type="slidenum">
              <a:rPr lang="en-US" altLang="en-US" smtClean="0">
                <a:latin typeface="Arial" charset="0"/>
              </a:rPr>
              <a:pPr>
                <a:buFont typeface="Arial" charset="0"/>
                <a:buNone/>
              </a:pPr>
              <a:t>29</a:t>
            </a:fld>
            <a:endParaRPr lang="en-US" sz="1800" smtClean="0">
              <a:latin typeface="Arial" charset="0"/>
            </a:endParaRPr>
          </a:p>
        </p:txBody>
      </p:sp>
      <p:sp>
        <p:nvSpPr>
          <p:cNvPr id="36867" name="Rectangle 4"/>
          <p:cNvSpPr>
            <a:spLocks noGrp="1" noChangeArrowheads="1"/>
          </p:cNvSpPr>
          <p:nvPr>
            <p:ph type="title" idx="4294967295"/>
          </p:nvPr>
        </p:nvSpPr>
        <p:spPr>
          <a:xfrm>
            <a:off x="457200" y="0"/>
            <a:ext cx="8229600" cy="1143000"/>
          </a:xfrm>
        </p:spPr>
        <p:txBody>
          <a:bodyPr/>
          <a:lstStyle/>
          <a:p>
            <a:pPr eaLnBrk="1" hangingPunct="1"/>
            <a:r>
              <a:rPr lang="en-US" altLang="en-US" sz="3600" b="1" smtClean="0">
                <a:solidFill>
                  <a:schemeClr val="accent2"/>
                </a:solidFill>
                <a:ea typeface="宋体" pitchFamily="2" charset="-122"/>
              </a:rPr>
              <a:t/>
            </a:r>
            <a:br>
              <a:rPr lang="en-US" altLang="en-US" sz="3600" b="1" smtClean="0">
                <a:solidFill>
                  <a:schemeClr val="accent2"/>
                </a:solidFill>
                <a:ea typeface="宋体" pitchFamily="2" charset="-122"/>
              </a:rPr>
            </a:br>
            <a:r>
              <a:rPr lang="en-US" altLang="en-US" sz="3600" b="1" smtClean="0">
                <a:solidFill>
                  <a:schemeClr val="accent2"/>
                </a:solidFill>
                <a:ea typeface="宋体" pitchFamily="2" charset="-122"/>
              </a:rPr>
              <a:t>Hiding places</a:t>
            </a:r>
            <a:r>
              <a:rPr lang="en-US" altLang="en-US" sz="2800" b="1" smtClean="0">
                <a:solidFill>
                  <a:srgbClr val="339933"/>
                </a:solidFill>
                <a:ea typeface="宋体" pitchFamily="2" charset="-122"/>
              </a:rPr>
              <a:t> </a:t>
            </a:r>
            <a:r>
              <a:rPr lang="en-US" altLang="en-US" sz="4000" b="1" smtClean="0">
                <a:ea typeface="宋体" pitchFamily="2" charset="-122"/>
              </a:rPr>
              <a:t/>
            </a:r>
            <a:br>
              <a:rPr lang="en-US" altLang="en-US" sz="4000" b="1" smtClean="0">
                <a:ea typeface="宋体" pitchFamily="2" charset="-122"/>
              </a:rPr>
            </a:br>
            <a:r>
              <a:rPr lang="en-US" altLang="en-US" sz="2800" b="1" smtClean="0">
                <a:ea typeface="宋体" pitchFamily="2" charset="-122"/>
              </a:rPr>
              <a:t>(Husbandry enhancement)</a:t>
            </a:r>
            <a:br>
              <a:rPr lang="en-US" altLang="en-US" sz="2800" b="1" smtClean="0">
                <a:ea typeface="宋体" pitchFamily="2" charset="-122"/>
              </a:rPr>
            </a:br>
            <a:r>
              <a:rPr lang="zh-CN" altLang="en-US" sz="2800" b="1" smtClean="0">
                <a:latin typeface="SimHei" pitchFamily="49" charset="-122"/>
                <a:ea typeface="SimHei" pitchFamily="49" charset="-122"/>
                <a:sym typeface="SimHei" pitchFamily="49" charset="-122"/>
              </a:rPr>
              <a:t>躲藏地点（饲养丰容）</a:t>
            </a:r>
            <a:r>
              <a:rPr lang="en-US" altLang="en-US" sz="2800" b="1" smtClean="0">
                <a:ea typeface="宋体" pitchFamily="2" charset="-122"/>
              </a:rPr>
              <a:t/>
            </a:r>
            <a:br>
              <a:rPr lang="en-US" altLang="en-US" sz="2800" b="1" smtClean="0">
                <a:ea typeface="宋体" pitchFamily="2" charset="-122"/>
              </a:rPr>
            </a:br>
            <a:endParaRPr lang="en-US" altLang="en-US" sz="2800" b="1" smtClean="0">
              <a:solidFill>
                <a:schemeClr val="accent2"/>
              </a:solidFill>
              <a:ea typeface="宋体" pitchFamily="2" charset="-122"/>
            </a:endParaRPr>
          </a:p>
        </p:txBody>
      </p:sp>
      <p:pic>
        <p:nvPicPr>
          <p:cNvPr id="36868" name="Picture 7" descr="Structural behavioral enrichment- orangutan with hammock- p"/>
          <p:cNvPicPr preferRelativeResize="0">
            <a:picLocks noGrp="1" noChangeAspect="1" noChangeArrowheads="1"/>
          </p:cNvPicPr>
          <p:nvPr>
            <p:ph idx="4294967295"/>
          </p:nvPr>
        </p:nvPicPr>
        <p:blipFill>
          <a:blip r:embed="rId3" cstate="print"/>
          <a:srcRect/>
          <a:stretch>
            <a:fillRect/>
          </a:stretch>
        </p:blipFill>
        <p:spPr>
          <a:xfrm>
            <a:off x="990600" y="1447800"/>
            <a:ext cx="7315200" cy="4724400"/>
          </a:xfrm>
        </p:spPr>
      </p:pic>
      <p:sp>
        <p:nvSpPr>
          <p:cNvPr id="36869" name="Rectangle 9"/>
          <p:cNvSpPr>
            <a:spLocks noChangeArrowheads="1"/>
          </p:cNvSpPr>
          <p:nvPr/>
        </p:nvSpPr>
        <p:spPr bwMode="auto">
          <a:xfrm>
            <a:off x="6324600" y="6477000"/>
            <a:ext cx="2133600" cy="274638"/>
          </a:xfrm>
          <a:prstGeom prst="rect">
            <a:avLst/>
          </a:prstGeom>
          <a:noFill/>
          <a:ln w="9525">
            <a:noFill/>
            <a:miter lim="800000"/>
            <a:headEnd/>
            <a:tailEnd/>
          </a:ln>
        </p:spPr>
        <p:txBody>
          <a:bodyPr>
            <a:spAutoFit/>
          </a:bodyPr>
          <a:lstStyle/>
          <a:p>
            <a:endParaRPr lang="en-US">
              <a:solidFill>
                <a:srgbClr val="000000"/>
              </a:solidFill>
              <a:sym typeface="Arial"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Espace réservé du numéro de diapositive 4"/>
          <p:cNvSpPr>
            <a:spLocks noGrp="1"/>
          </p:cNvSpPr>
          <p:nvPr>
            <p:ph type="sldNum" sz="quarter" idx="12"/>
          </p:nvPr>
        </p:nvSpPr>
        <p:spPr>
          <a:noFill/>
        </p:spPr>
        <p:txBody>
          <a:bodyPr/>
          <a:lstStyle/>
          <a:p>
            <a:pPr>
              <a:buFont typeface="Arial" charset="0"/>
              <a:buNone/>
            </a:pPr>
            <a:fld id="{063EB225-E021-4F96-88E9-AE8433311D04}" type="slidenum">
              <a:rPr lang="en-US" altLang="en-US" smtClean="0">
                <a:latin typeface="Arial" charset="0"/>
              </a:rPr>
              <a:pPr>
                <a:buFont typeface="Arial" charset="0"/>
                <a:buNone/>
              </a:pPr>
              <a:t>3</a:t>
            </a:fld>
            <a:endParaRPr lang="en-US" sz="1800" smtClean="0">
              <a:latin typeface="Arial" charset="0"/>
            </a:endParaRPr>
          </a:p>
        </p:txBody>
      </p:sp>
      <p:graphicFrame>
        <p:nvGraphicFramePr>
          <p:cNvPr id="3074" name="Object 8"/>
          <p:cNvGraphicFramePr>
            <a:graphicFrameLocks noChangeAspect="1"/>
          </p:cNvGraphicFramePr>
          <p:nvPr/>
        </p:nvGraphicFramePr>
        <p:xfrm>
          <a:off x="304800" y="533400"/>
          <a:ext cx="3352800" cy="2516188"/>
        </p:xfrm>
        <a:graphic>
          <a:graphicData uri="http://schemas.openxmlformats.org/presentationml/2006/ole">
            <p:oleObj spid="_x0000_s3074" r:id="rId4" imgW="6095238" imgH="4571429" progId="">
              <p:embed/>
            </p:oleObj>
          </a:graphicData>
        </a:graphic>
      </p:graphicFrame>
      <p:sp>
        <p:nvSpPr>
          <p:cNvPr id="3076" name="Rectangle 9"/>
          <p:cNvSpPr>
            <a:spLocks noChangeArrowheads="1"/>
          </p:cNvSpPr>
          <p:nvPr/>
        </p:nvSpPr>
        <p:spPr bwMode="auto">
          <a:xfrm>
            <a:off x="6705600" y="6477000"/>
            <a:ext cx="2133600" cy="274638"/>
          </a:xfrm>
          <a:prstGeom prst="rect">
            <a:avLst/>
          </a:prstGeom>
          <a:noFill/>
          <a:ln w="9525">
            <a:noFill/>
            <a:miter lim="800000"/>
            <a:headEnd/>
            <a:tailEnd/>
          </a:ln>
        </p:spPr>
        <p:txBody>
          <a:bodyPr>
            <a:spAutoFit/>
          </a:bodyPr>
          <a:lstStyle/>
          <a:p>
            <a:endParaRPr lang="en-US">
              <a:solidFill>
                <a:srgbClr val="000000"/>
              </a:solidFill>
              <a:sym typeface="Arial" charset="0"/>
            </a:endParaRPr>
          </a:p>
        </p:txBody>
      </p:sp>
      <p:pic>
        <p:nvPicPr>
          <p:cNvPr id="3077" name="Image 2059" descr="D:\Documents and Settings\HEISTEIN\Bureau\Photo zoo\P1080083.JPG"/>
          <p:cNvPicPr preferRelativeResize="0">
            <a:picLocks noGrp="1" noChangeAspect="1" noChangeArrowheads="1"/>
          </p:cNvPicPr>
          <p:nvPr>
            <p:ph sz="quarter" idx="4294967295"/>
          </p:nvPr>
        </p:nvPicPr>
        <p:blipFill>
          <a:blip r:embed="rId5" cstate="print"/>
          <a:srcRect/>
          <a:stretch>
            <a:fillRect/>
          </a:stretch>
        </p:blipFill>
        <p:spPr>
          <a:xfrm>
            <a:off x="228600" y="3581400"/>
            <a:ext cx="3505200" cy="2624138"/>
          </a:xfrm>
        </p:spPr>
      </p:pic>
      <p:pic>
        <p:nvPicPr>
          <p:cNvPr id="3078" name="Image 2057" descr="D:\Documents and Settings\HEISTEIN\Bureau\Photo zoo\P1080073.JPG"/>
          <p:cNvPicPr preferRelativeResize="0">
            <a:picLocks noGrp="1" noChangeAspect="1" noChangeArrowheads="1"/>
          </p:cNvPicPr>
          <p:nvPr>
            <p:ph sz="quarter" idx="4294967295"/>
          </p:nvPr>
        </p:nvPicPr>
        <p:blipFill>
          <a:blip r:embed="rId6" cstate="print"/>
          <a:srcRect/>
          <a:stretch>
            <a:fillRect/>
          </a:stretch>
        </p:blipFill>
        <p:spPr>
          <a:xfrm>
            <a:off x="3962400" y="1981200"/>
            <a:ext cx="4953000" cy="3705225"/>
          </a:xfrm>
        </p:spPr>
      </p:pic>
      <p:sp>
        <p:nvSpPr>
          <p:cNvPr id="3079" name="Rectangle 16"/>
          <p:cNvSpPr>
            <a:spLocks noGrp="1" noChangeArrowheads="1"/>
          </p:cNvSpPr>
          <p:nvPr>
            <p:ph sz="quarter" idx="4294967295"/>
          </p:nvPr>
        </p:nvSpPr>
        <p:spPr>
          <a:xfrm>
            <a:off x="3581400" y="533400"/>
            <a:ext cx="5562600" cy="1143000"/>
          </a:xfrm>
        </p:spPr>
        <p:txBody>
          <a:bodyPr/>
          <a:lstStyle/>
          <a:p>
            <a:pPr algn="ctr" eaLnBrk="1" hangingPunct="1">
              <a:buFontTx/>
              <a:buNone/>
            </a:pPr>
            <a:r>
              <a:rPr lang="en-US" altLang="en-US" sz="2000" smtClean="0">
                <a:ea typeface="宋体" pitchFamily="2" charset="-122"/>
              </a:rPr>
              <a:t>Lack of vegetation can have negative effects on an animals physical and psychological well being.</a:t>
            </a:r>
          </a:p>
          <a:p>
            <a:pPr algn="ctr" eaLnBrk="1" hangingPunct="1">
              <a:buFontTx/>
              <a:buNone/>
            </a:pPr>
            <a:r>
              <a:rPr lang="zh-CN" altLang="en-US" sz="2000" smtClean="0">
                <a:latin typeface="Microsoft YaHei" pitchFamily="34" charset="-122"/>
                <a:ea typeface="Microsoft YaHei" pitchFamily="34" charset="-122"/>
                <a:sym typeface="Microsoft YaHei" pitchFamily="34" charset="-122"/>
              </a:rPr>
              <a:t>缺乏植被可能会对动物的身心都会产生负面影响</a:t>
            </a:r>
            <a:endParaRPr lang="en-US" altLang="en-US" sz="2000" smtClean="0">
              <a:latin typeface="Microsoft YaHei" pitchFamily="34" charset="-122"/>
              <a:ea typeface="Microsoft YaHei" pitchFamily="34" charset="-122"/>
              <a:sym typeface="Microsoft YaHei" pitchFamily="34" charset="-122"/>
            </a:endParaRPr>
          </a:p>
          <a:p>
            <a:pPr eaLnBrk="1" hangingPunct="1"/>
            <a:endParaRPr lang="en-US" altLang="en-US" sz="2000" smtClean="0">
              <a:ea typeface="宋体" pitchFamily="2" charset="-12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ce réservé du numéro de diapositive 4"/>
          <p:cNvSpPr>
            <a:spLocks noGrp="1"/>
          </p:cNvSpPr>
          <p:nvPr>
            <p:ph type="sldNum" sz="quarter" idx="12"/>
          </p:nvPr>
        </p:nvSpPr>
        <p:spPr>
          <a:noFill/>
        </p:spPr>
        <p:txBody>
          <a:bodyPr/>
          <a:lstStyle/>
          <a:p>
            <a:pPr>
              <a:buFont typeface="Arial" charset="0"/>
              <a:buNone/>
            </a:pPr>
            <a:fld id="{B2910C2C-ED5C-4E9E-9F80-CAC31CF5BD4D}" type="slidenum">
              <a:rPr lang="en-US" altLang="en-US" smtClean="0">
                <a:latin typeface="Arial" charset="0"/>
              </a:rPr>
              <a:pPr>
                <a:buFont typeface="Arial" charset="0"/>
                <a:buNone/>
              </a:pPr>
              <a:t>30</a:t>
            </a:fld>
            <a:endParaRPr lang="en-US" sz="1800" smtClean="0">
              <a:latin typeface="Arial" charset="0"/>
            </a:endParaRPr>
          </a:p>
        </p:txBody>
      </p:sp>
      <p:sp>
        <p:nvSpPr>
          <p:cNvPr id="37891" name="Rectangle 2"/>
          <p:cNvSpPr>
            <a:spLocks noGrp="1" noChangeArrowheads="1"/>
          </p:cNvSpPr>
          <p:nvPr>
            <p:ph type="title" idx="4294967295"/>
          </p:nvPr>
        </p:nvSpPr>
        <p:spPr>
          <a:xfrm>
            <a:off x="0" y="0"/>
            <a:ext cx="9144000" cy="838200"/>
          </a:xfrm>
        </p:spPr>
        <p:txBody>
          <a:bodyPr/>
          <a:lstStyle/>
          <a:p>
            <a:pPr eaLnBrk="1" hangingPunct="1"/>
            <a:r>
              <a:rPr lang="en-US" altLang="en-US" sz="2800" b="1" smtClean="0">
                <a:solidFill>
                  <a:schemeClr val="accent2"/>
                </a:solidFill>
                <a:ea typeface="宋体" pitchFamily="2" charset="-122"/>
              </a:rPr>
              <a:t/>
            </a:r>
            <a:br>
              <a:rPr lang="en-US" altLang="en-US" sz="2800" b="1" smtClean="0">
                <a:solidFill>
                  <a:schemeClr val="accent2"/>
                </a:solidFill>
                <a:ea typeface="宋体" pitchFamily="2" charset="-122"/>
              </a:rPr>
            </a:br>
            <a:r>
              <a:rPr lang="en-US" altLang="en-US" sz="2800" b="1" smtClean="0">
                <a:solidFill>
                  <a:schemeClr val="accent2"/>
                </a:solidFill>
                <a:ea typeface="宋体" pitchFamily="2" charset="-122"/>
              </a:rPr>
              <a:t/>
            </a:r>
            <a:br>
              <a:rPr lang="en-US" altLang="en-US" sz="2800" b="1" smtClean="0">
                <a:solidFill>
                  <a:schemeClr val="accent2"/>
                </a:solidFill>
                <a:ea typeface="宋体" pitchFamily="2" charset="-122"/>
              </a:rPr>
            </a:br>
            <a:r>
              <a:rPr lang="en-US" altLang="en-US" sz="2800" b="1" smtClean="0">
                <a:solidFill>
                  <a:schemeClr val="accent2"/>
                </a:solidFill>
                <a:ea typeface="宋体" pitchFamily="2" charset="-122"/>
              </a:rPr>
              <a:t/>
            </a:r>
            <a:br>
              <a:rPr lang="en-US" altLang="en-US" sz="2800" b="1" smtClean="0">
                <a:solidFill>
                  <a:schemeClr val="accent2"/>
                </a:solidFill>
                <a:ea typeface="宋体" pitchFamily="2" charset="-122"/>
              </a:rPr>
            </a:br>
            <a:r>
              <a:rPr lang="en-US" altLang="en-US" sz="2800" b="1" smtClean="0">
                <a:solidFill>
                  <a:schemeClr val="accent2"/>
                </a:solidFill>
                <a:ea typeface="宋体" pitchFamily="2" charset="-122"/>
              </a:rPr>
              <a:t>Developing motor skill, </a:t>
            </a:r>
            <a:r>
              <a:rPr lang="en-US" altLang="en-US" sz="2800" b="1" smtClean="0">
                <a:solidFill>
                  <a:schemeClr val="accent2"/>
                </a:solidFill>
                <a:ea typeface="宋体" pitchFamily="2" charset="-122"/>
                <a:sym typeface="Times New Roman" pitchFamily="18" charset="0"/>
              </a:rPr>
              <a:t>strength, balance and coordination</a:t>
            </a:r>
            <a:r>
              <a:rPr lang="en-US" altLang="en-US" sz="3200" b="1" smtClean="0">
                <a:solidFill>
                  <a:schemeClr val="accent2"/>
                </a:solidFill>
                <a:ea typeface="宋体" pitchFamily="2" charset="-122"/>
                <a:sym typeface="Times New Roman" pitchFamily="18" charset="0"/>
              </a:rPr>
              <a:t/>
            </a:r>
            <a:br>
              <a:rPr lang="en-US" altLang="en-US" sz="3200" b="1" smtClean="0">
                <a:solidFill>
                  <a:schemeClr val="accent2"/>
                </a:solidFill>
                <a:ea typeface="宋体" pitchFamily="2" charset="-122"/>
                <a:sym typeface="Times New Roman" pitchFamily="18" charset="0"/>
              </a:rPr>
            </a:br>
            <a:r>
              <a:rPr lang="en-US" altLang="en-US" sz="2400" b="1" smtClean="0">
                <a:ea typeface="宋体" pitchFamily="2" charset="-122"/>
              </a:rPr>
              <a:t>(Husbandry enhancement)</a:t>
            </a:r>
            <a:r>
              <a:rPr lang="en-US" altLang="en-US" sz="2400" b="1" smtClean="0">
                <a:solidFill>
                  <a:schemeClr val="accent2"/>
                </a:solidFill>
                <a:ea typeface="宋体" pitchFamily="2" charset="-122"/>
                <a:sym typeface="Times New Roman" pitchFamily="18" charset="0"/>
              </a:rPr>
              <a:t/>
            </a:r>
            <a:br>
              <a:rPr lang="en-US" altLang="en-US" sz="2400" b="1" smtClean="0">
                <a:solidFill>
                  <a:schemeClr val="accent2"/>
                </a:solidFill>
                <a:ea typeface="宋体" pitchFamily="2" charset="-122"/>
                <a:sym typeface="Times New Roman" pitchFamily="18" charset="0"/>
              </a:rPr>
            </a:br>
            <a:r>
              <a:rPr lang="zh-CN" altLang="en-US" sz="2600" b="1" smtClean="0">
                <a:solidFill>
                  <a:schemeClr val="accent2"/>
                </a:solidFill>
                <a:latin typeface="SimHei" pitchFamily="49" charset="-122"/>
                <a:ea typeface="SimHei" pitchFamily="49" charset="-122"/>
                <a:sym typeface="Times New Roman" pitchFamily="18" charset="0"/>
              </a:rPr>
              <a:t>开发动作技能、力量、平衡、协调（饲养丰容）</a:t>
            </a:r>
            <a:r>
              <a:rPr lang="en-US" altLang="en-US" sz="2400" b="1" smtClean="0">
                <a:ea typeface="宋体" pitchFamily="2" charset="-122"/>
              </a:rPr>
              <a:t/>
            </a:r>
            <a:br>
              <a:rPr lang="en-US" altLang="en-US" sz="2400" b="1" smtClean="0">
                <a:ea typeface="宋体" pitchFamily="2" charset="-122"/>
              </a:rPr>
            </a:br>
            <a:endParaRPr lang="en-US" altLang="en-US" sz="2400" b="1" smtClean="0">
              <a:solidFill>
                <a:schemeClr val="accent2"/>
              </a:solidFill>
              <a:ea typeface="宋体" pitchFamily="2" charset="-122"/>
              <a:sym typeface="Times New Roman" pitchFamily="18" charset="0"/>
            </a:endParaRPr>
          </a:p>
        </p:txBody>
      </p:sp>
      <p:pic>
        <p:nvPicPr>
          <p:cNvPr id="37892" name="Picture 8" descr="Young Pine Tree Birds">
            <a:hlinkClick r:id="rId3"/>
          </p:cNvPr>
          <p:cNvPicPr>
            <a:picLocks noChangeAspect="1" noChangeArrowheads="1"/>
          </p:cNvPicPr>
          <p:nvPr/>
        </p:nvPicPr>
        <p:blipFill>
          <a:blip r:embed="rId4" cstate="print"/>
          <a:srcRect/>
          <a:stretch>
            <a:fillRect/>
          </a:stretch>
        </p:blipFill>
        <p:spPr bwMode="auto">
          <a:xfrm>
            <a:off x="2590800" y="1752600"/>
            <a:ext cx="3883025" cy="48006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Espace réservé du numéro de diapositive 4"/>
          <p:cNvSpPr>
            <a:spLocks noGrp="1"/>
          </p:cNvSpPr>
          <p:nvPr>
            <p:ph type="sldNum" sz="quarter" idx="12"/>
          </p:nvPr>
        </p:nvSpPr>
        <p:spPr>
          <a:noFill/>
        </p:spPr>
        <p:txBody>
          <a:bodyPr/>
          <a:lstStyle/>
          <a:p>
            <a:pPr>
              <a:buFont typeface="Arial" charset="0"/>
              <a:buNone/>
            </a:pPr>
            <a:fld id="{3BF582AB-45CD-4C20-96E5-C540F0FABA6A}" type="slidenum">
              <a:rPr lang="en-US" altLang="en-US" smtClean="0">
                <a:latin typeface="Arial" charset="0"/>
              </a:rPr>
              <a:pPr>
                <a:buFont typeface="Arial" charset="0"/>
                <a:buNone/>
              </a:pPr>
              <a:t>31</a:t>
            </a:fld>
            <a:endParaRPr lang="en-US" sz="1800" smtClean="0">
              <a:latin typeface="Arial" charset="0"/>
            </a:endParaRPr>
          </a:p>
        </p:txBody>
      </p:sp>
      <p:sp>
        <p:nvSpPr>
          <p:cNvPr id="17412" name="Rectangle 2"/>
          <p:cNvSpPr>
            <a:spLocks noGrp="1" noChangeArrowheads="1"/>
          </p:cNvSpPr>
          <p:nvPr>
            <p:ph type="title" idx="4294967295"/>
          </p:nvPr>
        </p:nvSpPr>
        <p:spPr>
          <a:xfrm>
            <a:off x="0" y="258763"/>
            <a:ext cx="9144000" cy="1417637"/>
          </a:xfrm>
        </p:spPr>
        <p:txBody>
          <a:bodyPr/>
          <a:lstStyle/>
          <a:p>
            <a:pPr eaLnBrk="1" hangingPunct="1"/>
            <a:r>
              <a:rPr lang="en-US" altLang="en-US" sz="2400" b="1" smtClean="0">
                <a:ea typeface="宋体" pitchFamily="2" charset="-122"/>
              </a:rPr>
              <a:t/>
            </a:r>
            <a:br>
              <a:rPr lang="en-US" altLang="en-US" sz="2400" b="1" smtClean="0">
                <a:ea typeface="宋体" pitchFamily="2" charset="-122"/>
              </a:rPr>
            </a:br>
            <a:r>
              <a:rPr lang="en-US" altLang="en-US" sz="2400" b="1" smtClean="0">
                <a:ea typeface="宋体" pitchFamily="2" charset="-122"/>
              </a:rPr>
              <a:t> </a:t>
            </a:r>
            <a:r>
              <a:rPr lang="en-US" altLang="en-US" sz="2400" b="1" smtClean="0">
                <a:solidFill>
                  <a:schemeClr val="accent2"/>
                </a:solidFill>
                <a:ea typeface="宋体" pitchFamily="2" charset="-122"/>
                <a:sym typeface="Times New Roman" pitchFamily="18" charset="0"/>
              </a:rPr>
              <a:t>Normal postural adjustments with adequate freedom of movement</a:t>
            </a:r>
            <a:r>
              <a:rPr lang="en-US" altLang="en-US" sz="2400" b="1" smtClean="0">
                <a:ea typeface="宋体" pitchFamily="2" charset="-122"/>
              </a:rPr>
              <a:t> </a:t>
            </a:r>
            <a:br>
              <a:rPr lang="en-US" altLang="en-US" sz="2400" b="1" smtClean="0">
                <a:ea typeface="宋体" pitchFamily="2" charset="-122"/>
              </a:rPr>
            </a:br>
            <a:r>
              <a:rPr lang="zh-CN" altLang="en-US" sz="2400" b="1" smtClean="0">
                <a:ea typeface="宋体" pitchFamily="2" charset="-122"/>
              </a:rPr>
              <a:t>动物有足够的活动空间来调整正常的姿态</a:t>
            </a:r>
            <a:r>
              <a:rPr lang="en-US" altLang="en-US" sz="2400" b="1" smtClean="0">
                <a:ea typeface="宋体" pitchFamily="2" charset="-122"/>
              </a:rPr>
              <a:t/>
            </a:r>
            <a:br>
              <a:rPr lang="en-US" altLang="en-US" sz="2400" b="1" smtClean="0">
                <a:ea typeface="宋体" pitchFamily="2" charset="-122"/>
              </a:rPr>
            </a:br>
            <a:r>
              <a:rPr lang="en-US" altLang="en-US" sz="2400" b="1" smtClean="0">
                <a:ea typeface="宋体" pitchFamily="2" charset="-122"/>
              </a:rPr>
              <a:t>(Husbandry enhancement) </a:t>
            </a:r>
            <a:br>
              <a:rPr lang="en-US" altLang="en-US" sz="2400" b="1" smtClean="0">
                <a:ea typeface="宋体" pitchFamily="2" charset="-122"/>
              </a:rPr>
            </a:br>
            <a:r>
              <a:rPr lang="zh-CN" altLang="en-US" sz="2400" b="1" smtClean="0">
                <a:latin typeface="SimHei" pitchFamily="49" charset="-122"/>
                <a:ea typeface="SimHei" pitchFamily="49" charset="-122"/>
                <a:sym typeface="SimHei" pitchFamily="49" charset="-122"/>
              </a:rPr>
              <a:t>（饲养丰容）</a:t>
            </a:r>
            <a:r>
              <a:rPr lang="en-US" altLang="en-US" sz="2400" b="1" smtClean="0">
                <a:ea typeface="宋体" pitchFamily="2" charset="-122"/>
                <a:sym typeface="Times New Roman" pitchFamily="18" charset="0"/>
              </a:rPr>
              <a:t/>
            </a:r>
            <a:br>
              <a:rPr lang="en-US" altLang="en-US" sz="2400" b="1" smtClean="0">
                <a:ea typeface="宋体" pitchFamily="2" charset="-122"/>
                <a:sym typeface="Times New Roman" pitchFamily="18" charset="0"/>
              </a:rPr>
            </a:br>
            <a:endParaRPr lang="en-US" altLang="en-US" sz="2400" b="1" smtClean="0">
              <a:ea typeface="宋体" pitchFamily="2" charset="-122"/>
              <a:sym typeface="Times New Roman" pitchFamily="18" charset="0"/>
            </a:endParaRPr>
          </a:p>
        </p:txBody>
      </p:sp>
      <p:graphicFrame>
        <p:nvGraphicFramePr>
          <p:cNvPr id="17410" name="Object 6"/>
          <p:cNvGraphicFramePr>
            <a:graphicFrameLocks noChangeAspect="1"/>
          </p:cNvGraphicFramePr>
          <p:nvPr/>
        </p:nvGraphicFramePr>
        <p:xfrm>
          <a:off x="838200" y="1981200"/>
          <a:ext cx="7543800" cy="4800600"/>
        </p:xfrm>
        <a:graphic>
          <a:graphicData uri="http://schemas.openxmlformats.org/presentationml/2006/ole">
            <p:oleObj spid="_x0000_s17410" r:id="rId4" imgW="25476190" imgH="17033078" progId="">
              <p:embed/>
            </p:oleObj>
          </a:graphicData>
        </a:graphic>
      </p:graphicFrame>
      <p:sp>
        <p:nvSpPr>
          <p:cNvPr id="17413" name="Rectangle 7"/>
          <p:cNvSpPr>
            <a:spLocks noChangeArrowheads="1"/>
          </p:cNvSpPr>
          <p:nvPr/>
        </p:nvSpPr>
        <p:spPr bwMode="auto">
          <a:xfrm>
            <a:off x="6553200" y="6583363"/>
            <a:ext cx="3733800" cy="274637"/>
          </a:xfrm>
          <a:prstGeom prst="rect">
            <a:avLst/>
          </a:prstGeom>
          <a:noFill/>
          <a:ln w="9525">
            <a:noFill/>
            <a:miter lim="800000"/>
            <a:headEnd/>
            <a:tailEnd/>
          </a:ln>
        </p:spPr>
        <p:txBody>
          <a:bodyPr>
            <a:spAutoFit/>
          </a:bodyPr>
          <a:lstStyle/>
          <a:p>
            <a:endParaRPr lang="en-US">
              <a:solidFill>
                <a:srgbClr val="000000"/>
              </a:solidFill>
              <a:sym typeface="Arial"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Espace réservé du numéro de diapositive 4"/>
          <p:cNvSpPr>
            <a:spLocks noGrp="1"/>
          </p:cNvSpPr>
          <p:nvPr>
            <p:ph type="sldNum" sz="quarter" idx="12"/>
          </p:nvPr>
        </p:nvSpPr>
        <p:spPr>
          <a:noFill/>
        </p:spPr>
        <p:txBody>
          <a:bodyPr/>
          <a:lstStyle/>
          <a:p>
            <a:pPr>
              <a:buFont typeface="Arial" charset="0"/>
              <a:buNone/>
            </a:pPr>
            <a:fld id="{3C761C84-A6A7-4DB0-BD02-E1C4D3D5E92B}" type="slidenum">
              <a:rPr lang="en-US" altLang="en-US" smtClean="0">
                <a:latin typeface="Arial" charset="0"/>
              </a:rPr>
              <a:pPr>
                <a:buFont typeface="Arial" charset="0"/>
                <a:buNone/>
              </a:pPr>
              <a:t>32</a:t>
            </a:fld>
            <a:endParaRPr lang="en-US" sz="1800" smtClean="0">
              <a:latin typeface="Arial" charset="0"/>
            </a:endParaRPr>
          </a:p>
        </p:txBody>
      </p:sp>
      <p:sp>
        <p:nvSpPr>
          <p:cNvPr id="18436" name="Rectangle 4"/>
          <p:cNvSpPr>
            <a:spLocks noGrp="1" noChangeArrowheads="1"/>
          </p:cNvSpPr>
          <p:nvPr>
            <p:ph type="title" idx="4294967295"/>
          </p:nvPr>
        </p:nvSpPr>
        <p:spPr>
          <a:xfrm>
            <a:off x="0" y="381000"/>
            <a:ext cx="9144000" cy="1143000"/>
          </a:xfrm>
        </p:spPr>
        <p:txBody>
          <a:bodyPr/>
          <a:lstStyle/>
          <a:p>
            <a:pPr eaLnBrk="1" hangingPunct="1"/>
            <a:r>
              <a:rPr lang="en-US" altLang="en-US" sz="2800" b="1" smtClean="0">
                <a:ea typeface="宋体" pitchFamily="2" charset="-122"/>
              </a:rPr>
              <a:t/>
            </a:r>
            <a:br>
              <a:rPr lang="en-US" altLang="en-US" sz="2800" b="1" smtClean="0">
                <a:ea typeface="宋体" pitchFamily="2" charset="-122"/>
              </a:rPr>
            </a:br>
            <a:r>
              <a:rPr lang="en-US" altLang="en-US" sz="2800" b="1" smtClean="0">
                <a:ea typeface="宋体" pitchFamily="2" charset="-122"/>
              </a:rPr>
              <a:t> </a:t>
            </a:r>
            <a:r>
              <a:rPr lang="en-US" altLang="en-US" sz="3200" smtClean="0">
                <a:solidFill>
                  <a:schemeClr val="accent2"/>
                </a:solidFill>
                <a:ea typeface="宋体" pitchFamily="2" charset="-122"/>
              </a:rPr>
              <a:t>Soft surface to prevent possible foot problems</a:t>
            </a:r>
            <a:r>
              <a:rPr lang="en-US" altLang="en-US" sz="2800" b="1" smtClean="0">
                <a:ea typeface="宋体" pitchFamily="2" charset="-122"/>
              </a:rPr>
              <a:t> </a:t>
            </a:r>
            <a:br>
              <a:rPr lang="en-US" altLang="en-US" sz="2800" b="1" smtClean="0">
                <a:ea typeface="宋体" pitchFamily="2" charset="-122"/>
              </a:rPr>
            </a:br>
            <a:r>
              <a:rPr lang="en-US" altLang="en-US" sz="2800" b="1" smtClean="0">
                <a:ea typeface="宋体" pitchFamily="2" charset="-122"/>
              </a:rPr>
              <a:t>(Medical aid) </a:t>
            </a:r>
            <a:br>
              <a:rPr lang="en-US" altLang="en-US" sz="2800" b="1" smtClean="0">
                <a:ea typeface="宋体" pitchFamily="2" charset="-122"/>
              </a:rPr>
            </a:br>
            <a:r>
              <a:rPr lang="zh-CN" altLang="en-US" sz="2800" b="1" smtClean="0">
                <a:solidFill>
                  <a:srgbClr val="7030A0"/>
                </a:solidFill>
                <a:ea typeface="宋体" pitchFamily="2" charset="-122"/>
              </a:rPr>
              <a:t>柔软的地面能防止足部问题</a:t>
            </a:r>
            <a:r>
              <a:rPr lang="en-US" altLang="en-US" sz="2800" b="1" smtClean="0">
                <a:ea typeface="宋体" pitchFamily="2" charset="-122"/>
              </a:rPr>
              <a:t/>
            </a:r>
            <a:br>
              <a:rPr lang="en-US" altLang="en-US" sz="2800" b="1" smtClean="0">
                <a:ea typeface="宋体" pitchFamily="2" charset="-122"/>
              </a:rPr>
            </a:br>
            <a:r>
              <a:rPr lang="zh-CN" altLang="en-US" sz="2800" b="1" smtClean="0">
                <a:latin typeface="SimHei" pitchFamily="49" charset="-122"/>
                <a:ea typeface="SimHei" pitchFamily="49" charset="-122"/>
                <a:sym typeface="SimHei" pitchFamily="49" charset="-122"/>
              </a:rPr>
              <a:t> </a:t>
            </a:r>
            <a:r>
              <a:rPr lang="en-US" altLang="en-US" sz="2800" b="1" smtClean="0">
                <a:latin typeface="SimHei" pitchFamily="49" charset="-122"/>
                <a:ea typeface="SimHei" pitchFamily="49" charset="-122"/>
                <a:sym typeface="SimHei" pitchFamily="49" charset="-122"/>
              </a:rPr>
              <a:t>(</a:t>
            </a:r>
            <a:r>
              <a:rPr lang="zh-CN" altLang="en-US" sz="2800" b="1" smtClean="0">
                <a:latin typeface="SimHei" pitchFamily="49" charset="-122"/>
                <a:ea typeface="SimHei" pitchFamily="49" charset="-122"/>
                <a:sym typeface="SimHei" pitchFamily="49" charset="-122"/>
              </a:rPr>
              <a:t>医学辅助</a:t>
            </a:r>
            <a:r>
              <a:rPr lang="en-US" altLang="en-US" sz="2800" b="1" smtClean="0">
                <a:latin typeface="SimHei" pitchFamily="49" charset="-122"/>
                <a:ea typeface="SimHei" pitchFamily="49" charset="-122"/>
                <a:sym typeface="SimHei" pitchFamily="49" charset="-122"/>
              </a:rPr>
              <a:t>)</a:t>
            </a:r>
            <a:r>
              <a:rPr lang="en-US" altLang="en-US" sz="4000" smtClean="0">
                <a:ea typeface="宋体" pitchFamily="2" charset="-122"/>
              </a:rPr>
              <a:t/>
            </a:r>
            <a:br>
              <a:rPr lang="en-US" altLang="en-US" sz="4000" smtClean="0">
                <a:ea typeface="宋体" pitchFamily="2" charset="-122"/>
              </a:rPr>
            </a:br>
            <a:endParaRPr lang="en-US" altLang="en-US" sz="4000" b="1" smtClean="0">
              <a:ea typeface="宋体" pitchFamily="2" charset="-122"/>
            </a:endParaRPr>
          </a:p>
        </p:txBody>
      </p:sp>
      <p:graphicFrame>
        <p:nvGraphicFramePr>
          <p:cNvPr id="18434" name="Object 3"/>
          <p:cNvGraphicFramePr>
            <a:graphicFrameLocks noChangeAspect="1"/>
          </p:cNvGraphicFramePr>
          <p:nvPr/>
        </p:nvGraphicFramePr>
        <p:xfrm>
          <a:off x="990600" y="1905000"/>
          <a:ext cx="7162800" cy="4572000"/>
        </p:xfrm>
        <a:graphic>
          <a:graphicData uri="http://schemas.openxmlformats.org/presentationml/2006/ole">
            <p:oleObj spid="_x0000_s18434" r:id="rId4" imgW="6095238" imgH="4571429" progId="">
              <p:embed/>
            </p:oleObj>
          </a:graphicData>
        </a:graphic>
      </p:graphicFrame>
      <p:sp>
        <p:nvSpPr>
          <p:cNvPr id="18437" name="Rectangle 6"/>
          <p:cNvSpPr>
            <a:spLocks noChangeArrowheads="1"/>
          </p:cNvSpPr>
          <p:nvPr/>
        </p:nvSpPr>
        <p:spPr bwMode="auto">
          <a:xfrm>
            <a:off x="6019800" y="6553200"/>
            <a:ext cx="3124200" cy="274638"/>
          </a:xfrm>
          <a:prstGeom prst="rect">
            <a:avLst/>
          </a:prstGeom>
          <a:noFill/>
          <a:ln w="9525">
            <a:noFill/>
            <a:miter lim="800000"/>
            <a:headEnd/>
            <a:tailEnd/>
          </a:ln>
        </p:spPr>
        <p:txBody>
          <a:bodyPr>
            <a:spAutoFit/>
          </a:bodyPr>
          <a:lstStyle/>
          <a:p>
            <a:endParaRPr lang="en-US">
              <a:solidFill>
                <a:srgbClr val="000000"/>
              </a:solidFill>
              <a:sym typeface="Arial"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u numéro de diapositive 4"/>
          <p:cNvSpPr>
            <a:spLocks noGrp="1"/>
          </p:cNvSpPr>
          <p:nvPr>
            <p:ph type="sldNum" sz="quarter" idx="12"/>
          </p:nvPr>
        </p:nvSpPr>
        <p:spPr>
          <a:noFill/>
        </p:spPr>
        <p:txBody>
          <a:bodyPr/>
          <a:lstStyle/>
          <a:p>
            <a:pPr>
              <a:buFont typeface="Arial" charset="0"/>
              <a:buNone/>
            </a:pPr>
            <a:fld id="{F1A3206C-C48B-41E8-8F6F-3E5583A556F2}" type="slidenum">
              <a:rPr lang="en-US" altLang="en-US" smtClean="0">
                <a:latin typeface="Arial" charset="0"/>
              </a:rPr>
              <a:pPr>
                <a:buFont typeface="Arial" charset="0"/>
                <a:buNone/>
              </a:pPr>
              <a:t>33</a:t>
            </a:fld>
            <a:endParaRPr lang="en-US" sz="1800" smtClean="0">
              <a:latin typeface="Arial" charset="0"/>
            </a:endParaRPr>
          </a:p>
        </p:txBody>
      </p:sp>
      <p:sp>
        <p:nvSpPr>
          <p:cNvPr id="38915" name="Rectangle 2"/>
          <p:cNvSpPr>
            <a:spLocks noGrp="1" noChangeArrowheads="1"/>
          </p:cNvSpPr>
          <p:nvPr>
            <p:ph type="title" idx="4294967295"/>
          </p:nvPr>
        </p:nvSpPr>
        <p:spPr>
          <a:xfrm>
            <a:off x="381000" y="0"/>
            <a:ext cx="8229600" cy="1143000"/>
          </a:xfrm>
        </p:spPr>
        <p:txBody>
          <a:bodyPr/>
          <a:lstStyle/>
          <a:p>
            <a:pPr eaLnBrk="1" hangingPunct="1"/>
            <a:r>
              <a:rPr lang="en-US" altLang="en-US" sz="3600" b="1" smtClean="0">
                <a:solidFill>
                  <a:schemeClr val="accent2"/>
                </a:solidFill>
                <a:ea typeface="宋体" pitchFamily="2" charset="-122"/>
              </a:rPr>
              <a:t>Dental care and pain relief</a:t>
            </a:r>
            <a:br>
              <a:rPr lang="en-US" altLang="en-US" sz="3600" b="1" smtClean="0">
                <a:solidFill>
                  <a:schemeClr val="accent2"/>
                </a:solidFill>
                <a:ea typeface="宋体" pitchFamily="2" charset="-122"/>
              </a:rPr>
            </a:br>
            <a:r>
              <a:rPr lang="en-US" altLang="en-US" sz="2800" b="1" smtClean="0">
                <a:solidFill>
                  <a:schemeClr val="tx1"/>
                </a:solidFill>
                <a:ea typeface="宋体" pitchFamily="2" charset="-122"/>
              </a:rPr>
              <a:t>(Medical aid)</a:t>
            </a:r>
            <a:br>
              <a:rPr lang="en-US" altLang="en-US" sz="2800" b="1" smtClean="0">
                <a:solidFill>
                  <a:schemeClr val="tx1"/>
                </a:solidFill>
                <a:ea typeface="宋体" pitchFamily="2" charset="-122"/>
              </a:rPr>
            </a:br>
            <a:r>
              <a:rPr lang="zh-CN" altLang="en-US" sz="2800" b="1" smtClean="0">
                <a:solidFill>
                  <a:schemeClr val="tx1"/>
                </a:solidFill>
                <a:latin typeface="SimHei" pitchFamily="49" charset="-122"/>
                <a:ea typeface="SimHei" pitchFamily="49" charset="-122"/>
                <a:sym typeface="SimHei" pitchFamily="49" charset="-122"/>
              </a:rPr>
              <a:t>口腔护理、疼痛缓解（医学辅助）</a:t>
            </a:r>
            <a:endParaRPr lang="en-US" altLang="en-US" sz="2800" b="1" smtClean="0">
              <a:solidFill>
                <a:schemeClr val="tx1"/>
              </a:solidFill>
              <a:latin typeface="SimHei" pitchFamily="49" charset="-122"/>
              <a:ea typeface="SimHei" pitchFamily="49" charset="-122"/>
              <a:sym typeface="SimHei" pitchFamily="49" charset="-122"/>
            </a:endParaRPr>
          </a:p>
        </p:txBody>
      </p:sp>
      <p:sp>
        <p:nvSpPr>
          <p:cNvPr id="38916" name="Rectangle 3"/>
          <p:cNvSpPr>
            <a:spLocks noGrp="1" noChangeArrowheads="1"/>
          </p:cNvSpPr>
          <p:nvPr>
            <p:ph sz="half" idx="4294967295"/>
          </p:nvPr>
        </p:nvSpPr>
        <p:spPr>
          <a:xfrm>
            <a:off x="152400" y="1524000"/>
            <a:ext cx="4267200" cy="4525963"/>
          </a:xfrm>
        </p:spPr>
        <p:txBody>
          <a:bodyPr/>
          <a:lstStyle/>
          <a:p>
            <a:pPr eaLnBrk="1" hangingPunct="1"/>
            <a:r>
              <a:rPr lang="en-US" altLang="en-US" sz="2400" smtClean="0">
                <a:ea typeface="宋体" pitchFamily="2" charset="-122"/>
              </a:rPr>
              <a:t>Material for gnawing to control dental and beak growth </a:t>
            </a:r>
            <a:r>
              <a:rPr lang="zh-CN" altLang="en-US" sz="2400" smtClean="0">
                <a:latin typeface="Microsoft YaHei" pitchFamily="34" charset="-122"/>
                <a:ea typeface="Microsoft YaHei" pitchFamily="34" charset="-122"/>
                <a:sym typeface="Microsoft YaHei" pitchFamily="34" charset="-122"/>
              </a:rPr>
              <a:t>给动物啃咬材料，控制口腔和喙的生长</a:t>
            </a:r>
            <a:endParaRPr lang="en-US" altLang="en-US" sz="2400" smtClean="0">
              <a:solidFill>
                <a:srgbClr val="FF0000"/>
              </a:solidFill>
              <a:ea typeface="宋体" pitchFamily="2" charset="-122"/>
            </a:endParaRPr>
          </a:p>
          <a:p>
            <a:pPr eaLnBrk="1" hangingPunct="1"/>
            <a:r>
              <a:rPr lang="en-US" altLang="en-US" sz="2400" smtClean="0">
                <a:ea typeface="宋体" pitchFamily="2" charset="-122"/>
              </a:rPr>
              <a:t>Salix (willow) species contain varying amounts of </a:t>
            </a:r>
            <a:r>
              <a:rPr lang="en-US" altLang="en-US" sz="2400" smtClean="0">
                <a:ea typeface="宋体" pitchFamily="2" charset="-122"/>
                <a:hlinkClick r:id="rId2"/>
              </a:rPr>
              <a:t>Salicylic acid</a:t>
            </a:r>
            <a:r>
              <a:rPr lang="en-US" altLang="en-US" sz="2400" smtClean="0">
                <a:ea typeface="宋体" pitchFamily="2" charset="-122"/>
              </a:rPr>
              <a:t>, a natural anti-inflammatory and fever reducer. Browsed to animals with upset stomachs. </a:t>
            </a:r>
            <a:endParaRPr lang="en-US" altLang="en-US" sz="2400" smtClean="0">
              <a:latin typeface="Microsoft YaHei" pitchFamily="34" charset="-122"/>
              <a:ea typeface="Microsoft YaHei" pitchFamily="34" charset="-122"/>
              <a:sym typeface="Microsoft YaHei" pitchFamily="34" charset="-122"/>
            </a:endParaRPr>
          </a:p>
          <a:p>
            <a:pPr eaLnBrk="1" hangingPunct="1"/>
            <a:r>
              <a:rPr lang="zh-CN" altLang="en-US" sz="2400" smtClean="0">
                <a:latin typeface="Microsoft YaHei" pitchFamily="34" charset="-122"/>
                <a:ea typeface="Microsoft YaHei" pitchFamily="34" charset="-122"/>
                <a:sym typeface="Microsoft YaHei" pitchFamily="34" charset="-122"/>
              </a:rPr>
              <a:t>柳树含不同柳酸，是天然的消炎药、退烧药。胃不好的动物可以吃</a:t>
            </a:r>
            <a:endParaRPr lang="en-US" altLang="en-US" sz="2400" smtClean="0">
              <a:latin typeface="Microsoft YaHei" pitchFamily="34" charset="-122"/>
              <a:ea typeface="Microsoft YaHei" pitchFamily="34" charset="-122"/>
              <a:sym typeface="Microsoft YaHei" pitchFamily="34" charset="-122"/>
            </a:endParaRPr>
          </a:p>
          <a:p>
            <a:pPr eaLnBrk="1" hangingPunct="1">
              <a:buFontTx/>
              <a:buNone/>
            </a:pPr>
            <a:endParaRPr lang="en-US" altLang="en-US" sz="2400" smtClean="0">
              <a:solidFill>
                <a:srgbClr val="FF0000"/>
              </a:solidFill>
              <a:ea typeface="宋体" pitchFamily="2" charset="-122"/>
            </a:endParaRPr>
          </a:p>
          <a:p>
            <a:pPr eaLnBrk="1" hangingPunct="1">
              <a:buFontTx/>
              <a:buNone/>
            </a:pPr>
            <a:endParaRPr lang="en-US" altLang="en-US" sz="2400" smtClean="0">
              <a:solidFill>
                <a:srgbClr val="FF0000"/>
              </a:solidFill>
              <a:ea typeface="宋体" pitchFamily="2" charset="-122"/>
            </a:endParaRPr>
          </a:p>
        </p:txBody>
      </p:sp>
      <p:pic>
        <p:nvPicPr>
          <p:cNvPr id="38917" name="Picture 8" descr="bunny"/>
          <p:cNvPicPr preferRelativeResize="0">
            <a:picLocks noGrp="1" noChangeAspect="1" noChangeArrowheads="1"/>
          </p:cNvPicPr>
          <p:nvPr>
            <p:ph sz="half" idx="4294967295"/>
          </p:nvPr>
        </p:nvPicPr>
        <p:blipFill>
          <a:blip r:embed="rId3" cstate="print"/>
          <a:srcRect/>
          <a:stretch>
            <a:fillRect/>
          </a:stretch>
        </p:blipFill>
        <p:spPr>
          <a:xfrm>
            <a:off x="4649788" y="1600200"/>
            <a:ext cx="3714750" cy="4953000"/>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5"/>
          <p:cNvSpPr>
            <a:spLocks noGrp="1" noChangeArrowheads="1"/>
          </p:cNvSpPr>
          <p:nvPr>
            <p:ph type="title" idx="4294967295"/>
          </p:nvPr>
        </p:nvSpPr>
        <p:spPr>
          <a:xfrm>
            <a:off x="457200" y="0"/>
            <a:ext cx="8229600" cy="990600"/>
          </a:xfrm>
        </p:spPr>
        <p:txBody>
          <a:bodyPr/>
          <a:lstStyle/>
          <a:p>
            <a:pPr eaLnBrk="1" hangingPunct="1"/>
            <a:r>
              <a:rPr lang="en-US" altLang="en-US" sz="3600" b="1" smtClean="0">
                <a:ea typeface="宋体" pitchFamily="2" charset="-122"/>
              </a:rPr>
              <a:t>Naturalistic exhibits</a:t>
            </a:r>
            <a:r>
              <a:rPr lang="zh-CN" altLang="en-US" sz="3600" b="1" smtClean="0">
                <a:latin typeface="SimHei" pitchFamily="49" charset="-122"/>
                <a:ea typeface="SimHei" pitchFamily="49" charset="-122"/>
                <a:sym typeface="SimHei" pitchFamily="49" charset="-122"/>
              </a:rPr>
              <a:t>自然化的展区</a:t>
            </a:r>
            <a:endParaRPr lang="en-US" altLang="en-US" sz="3600" b="1" smtClean="0">
              <a:latin typeface="SimHei" pitchFamily="49" charset="-122"/>
              <a:ea typeface="SimHei" pitchFamily="49" charset="-122"/>
              <a:sym typeface="SimHei" pitchFamily="49" charset="-122"/>
            </a:endParaRPr>
          </a:p>
        </p:txBody>
      </p:sp>
      <p:pic>
        <p:nvPicPr>
          <p:cNvPr id="39939" name="Picture 4" descr="DSC00029"/>
          <p:cNvPicPr preferRelativeResize="0">
            <a:picLocks noGrp="1" noChangeAspect="1" noChangeArrowheads="1"/>
          </p:cNvPicPr>
          <p:nvPr>
            <p:ph idx="4294967295"/>
          </p:nvPr>
        </p:nvPicPr>
        <p:blipFill>
          <a:blip r:embed="rId3" cstate="print"/>
          <a:srcRect/>
          <a:stretch>
            <a:fillRect/>
          </a:stretch>
        </p:blipFill>
        <p:spPr>
          <a:xfrm>
            <a:off x="762000" y="949325"/>
            <a:ext cx="7620000" cy="5375275"/>
          </a:xfrm>
        </p:spPr>
      </p:pic>
      <p:sp>
        <p:nvSpPr>
          <p:cNvPr id="39940" name="Rectangle 7"/>
          <p:cNvSpPr>
            <a:spLocks noChangeArrowheads="1"/>
          </p:cNvSpPr>
          <p:nvPr/>
        </p:nvSpPr>
        <p:spPr bwMode="auto">
          <a:xfrm>
            <a:off x="762000" y="6248400"/>
            <a:ext cx="1981200" cy="274638"/>
          </a:xfrm>
          <a:prstGeom prst="rect">
            <a:avLst/>
          </a:prstGeom>
          <a:noFill/>
          <a:ln w="9525">
            <a:noFill/>
            <a:miter lim="800000"/>
            <a:headEnd/>
            <a:tailEnd/>
          </a:ln>
        </p:spPr>
        <p:txBody>
          <a:bodyPr>
            <a:spAutoFit/>
          </a:bodyPr>
          <a:lstStyle/>
          <a:p>
            <a:endParaRPr lang="en-US" b="1">
              <a:solidFill>
                <a:srgbClr val="FFFF00"/>
              </a:solidFill>
              <a:sym typeface="Arial"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Espace réservé du numéro de diapositive 4"/>
          <p:cNvSpPr>
            <a:spLocks noGrp="1"/>
          </p:cNvSpPr>
          <p:nvPr>
            <p:ph type="sldNum" sz="quarter" idx="12"/>
          </p:nvPr>
        </p:nvSpPr>
        <p:spPr>
          <a:noFill/>
        </p:spPr>
        <p:txBody>
          <a:bodyPr/>
          <a:lstStyle/>
          <a:p>
            <a:pPr>
              <a:buFont typeface="Arial" charset="0"/>
              <a:buNone/>
            </a:pPr>
            <a:fld id="{3EA4E906-4A1C-4AEF-9430-3ED5377D23D1}" type="slidenum">
              <a:rPr lang="en-US" altLang="en-US" smtClean="0">
                <a:latin typeface="Arial" charset="0"/>
              </a:rPr>
              <a:pPr>
                <a:buFont typeface="Arial" charset="0"/>
                <a:buNone/>
              </a:pPr>
              <a:t>35</a:t>
            </a:fld>
            <a:endParaRPr lang="en-US" sz="1800" smtClean="0">
              <a:latin typeface="Arial" charset="0"/>
            </a:endParaRPr>
          </a:p>
        </p:txBody>
      </p:sp>
      <p:sp>
        <p:nvSpPr>
          <p:cNvPr id="19460" name="Rectangle 4"/>
          <p:cNvSpPr>
            <a:spLocks noGrp="1" noChangeArrowheads="1"/>
          </p:cNvSpPr>
          <p:nvPr>
            <p:ph type="title" idx="4294967295"/>
          </p:nvPr>
        </p:nvSpPr>
        <p:spPr>
          <a:xfrm>
            <a:off x="457200" y="-227013"/>
            <a:ext cx="8229600" cy="2055813"/>
          </a:xfrm>
        </p:spPr>
        <p:txBody>
          <a:bodyPr/>
          <a:lstStyle/>
          <a:p>
            <a:pPr eaLnBrk="1" hangingPunct="1"/>
            <a:r>
              <a:rPr lang="en-US" altLang="en-US" sz="3600" smtClean="0">
                <a:ea typeface="宋体" pitchFamily="2" charset="-122"/>
              </a:rPr>
              <a:t/>
            </a:r>
            <a:br>
              <a:rPr lang="en-US" altLang="en-US" sz="3600" smtClean="0">
                <a:ea typeface="宋体" pitchFamily="2" charset="-122"/>
              </a:rPr>
            </a:br>
            <a:r>
              <a:rPr lang="en-US" altLang="en-US" sz="3600" b="1" smtClean="0">
                <a:ea typeface="宋体" pitchFamily="2" charset="-122"/>
              </a:rPr>
              <a:t>Shade and temperature control</a:t>
            </a:r>
            <a:br>
              <a:rPr lang="en-US" altLang="en-US" sz="3600" b="1" smtClean="0">
                <a:ea typeface="宋体" pitchFamily="2" charset="-122"/>
              </a:rPr>
            </a:br>
            <a:r>
              <a:rPr lang="en-US" altLang="en-US" sz="2400" smtClean="0">
                <a:ea typeface="宋体" pitchFamily="2" charset="-122"/>
              </a:rPr>
              <a:t>Grass itself decreases exhibit temperatures by 10-15 F.</a:t>
            </a:r>
            <a:br>
              <a:rPr lang="en-US" altLang="en-US" sz="2400" smtClean="0">
                <a:ea typeface="宋体" pitchFamily="2" charset="-122"/>
              </a:rPr>
            </a:br>
            <a:r>
              <a:rPr lang="zh-CN" altLang="en-US" sz="2800" b="1" smtClean="0">
                <a:latin typeface="SimHei" pitchFamily="49" charset="-122"/>
                <a:ea typeface="SimHei" pitchFamily="49" charset="-122"/>
                <a:sym typeface="SimHei" pitchFamily="49" charset="-122"/>
              </a:rPr>
              <a:t>树荫和温度控制</a:t>
            </a:r>
            <a:r>
              <a:rPr lang="en-US" altLang="en-US" sz="4000" smtClean="0">
                <a:ea typeface="宋体" pitchFamily="2" charset="-122"/>
              </a:rPr>
              <a:t/>
            </a:r>
            <a:br>
              <a:rPr lang="en-US" altLang="en-US" sz="4000" smtClean="0">
                <a:ea typeface="宋体" pitchFamily="2" charset="-122"/>
              </a:rPr>
            </a:br>
            <a:r>
              <a:rPr lang="zh-CN" altLang="en-US" sz="2200" smtClean="0">
                <a:latin typeface="Microsoft YaHei" pitchFamily="34" charset="-122"/>
                <a:ea typeface="Microsoft YaHei" pitchFamily="34" charset="-122"/>
                <a:sym typeface="Microsoft YaHei" pitchFamily="34" charset="-122"/>
              </a:rPr>
              <a:t>青草本身能够降低展区温度</a:t>
            </a:r>
            <a:r>
              <a:rPr lang="en-US" altLang="en-US" sz="2200" smtClean="0">
                <a:latin typeface="Microsoft YaHei" pitchFamily="34" charset="-122"/>
                <a:ea typeface="Microsoft YaHei" pitchFamily="34" charset="-122"/>
                <a:sym typeface="Microsoft YaHei" pitchFamily="34" charset="-122"/>
              </a:rPr>
              <a:t>10-15</a:t>
            </a:r>
            <a:r>
              <a:rPr lang="zh-CN" altLang="en-US" sz="2200" smtClean="0">
                <a:latin typeface="Microsoft YaHei" pitchFamily="34" charset="-122"/>
                <a:ea typeface="Microsoft YaHei" pitchFamily="34" charset="-122"/>
                <a:sym typeface="Microsoft YaHei" pitchFamily="34" charset="-122"/>
              </a:rPr>
              <a:t>华氏度</a:t>
            </a:r>
            <a:endParaRPr lang="en-US" altLang="en-US" sz="2200" smtClean="0">
              <a:latin typeface="Microsoft YaHei" pitchFamily="34" charset="-122"/>
              <a:ea typeface="Microsoft YaHei" pitchFamily="34" charset="-122"/>
              <a:sym typeface="Microsoft YaHei" pitchFamily="34" charset="-122"/>
            </a:endParaRPr>
          </a:p>
        </p:txBody>
      </p:sp>
      <p:sp>
        <p:nvSpPr>
          <p:cNvPr id="19461" name="Rectangle 11"/>
          <p:cNvSpPr>
            <a:spLocks noChangeArrowheads="1"/>
          </p:cNvSpPr>
          <p:nvPr/>
        </p:nvSpPr>
        <p:spPr bwMode="auto">
          <a:xfrm>
            <a:off x="6477000" y="6629400"/>
            <a:ext cx="2286000" cy="274638"/>
          </a:xfrm>
          <a:prstGeom prst="rect">
            <a:avLst/>
          </a:prstGeom>
          <a:noFill/>
          <a:ln w="9525">
            <a:noFill/>
            <a:miter lim="800000"/>
            <a:headEnd/>
            <a:tailEnd/>
          </a:ln>
        </p:spPr>
        <p:txBody>
          <a:bodyPr>
            <a:spAutoFit/>
          </a:bodyPr>
          <a:lstStyle/>
          <a:p>
            <a:endParaRPr lang="en-US">
              <a:solidFill>
                <a:srgbClr val="000000"/>
              </a:solidFill>
              <a:sym typeface="Arial" charset="0"/>
            </a:endParaRPr>
          </a:p>
        </p:txBody>
      </p:sp>
      <p:graphicFrame>
        <p:nvGraphicFramePr>
          <p:cNvPr id="19458" name="Object 12"/>
          <p:cNvGraphicFramePr>
            <a:graphicFrameLocks noChangeAspect="1"/>
          </p:cNvGraphicFramePr>
          <p:nvPr/>
        </p:nvGraphicFramePr>
        <p:xfrm>
          <a:off x="990600" y="1924050"/>
          <a:ext cx="7162800" cy="4933950"/>
        </p:xfrm>
        <a:graphic>
          <a:graphicData uri="http://schemas.openxmlformats.org/presentationml/2006/ole">
            <p:oleObj spid="_x0000_s19458" r:id="rId4" imgW="6095238" imgH="4571429" progId="">
              <p:embed/>
            </p:oleObj>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u numéro de diapositive 4"/>
          <p:cNvSpPr>
            <a:spLocks noGrp="1"/>
          </p:cNvSpPr>
          <p:nvPr>
            <p:ph type="sldNum" sz="quarter" idx="12"/>
          </p:nvPr>
        </p:nvSpPr>
        <p:spPr>
          <a:noFill/>
        </p:spPr>
        <p:txBody>
          <a:bodyPr/>
          <a:lstStyle/>
          <a:p>
            <a:pPr>
              <a:buFont typeface="Arial" charset="0"/>
              <a:buNone/>
            </a:pPr>
            <a:fld id="{0BB4FCBF-C148-4C68-93A5-55657BAE14F9}" type="slidenum">
              <a:rPr lang="en-US" altLang="en-US" smtClean="0">
                <a:latin typeface="Arial" charset="0"/>
              </a:rPr>
              <a:pPr>
                <a:buFont typeface="Arial" charset="0"/>
                <a:buNone/>
              </a:pPr>
              <a:t>36</a:t>
            </a:fld>
            <a:endParaRPr lang="en-US" sz="1800" smtClean="0">
              <a:latin typeface="Arial" charset="0"/>
            </a:endParaRPr>
          </a:p>
        </p:txBody>
      </p:sp>
      <p:sp>
        <p:nvSpPr>
          <p:cNvPr id="40963" name="Rectangle 2"/>
          <p:cNvSpPr>
            <a:spLocks noGrp="1" noChangeArrowheads="1"/>
          </p:cNvSpPr>
          <p:nvPr>
            <p:ph type="title" idx="4294967295"/>
          </p:nvPr>
        </p:nvSpPr>
        <p:spPr>
          <a:xfrm>
            <a:off x="0" y="274638"/>
            <a:ext cx="9144000" cy="1143000"/>
          </a:xfrm>
        </p:spPr>
        <p:txBody>
          <a:bodyPr/>
          <a:lstStyle/>
          <a:p>
            <a:pPr eaLnBrk="1" hangingPunct="1"/>
            <a:r>
              <a:rPr lang="en-US" altLang="en-US" sz="4000" smtClean="0">
                <a:ea typeface="宋体" pitchFamily="2" charset="-122"/>
              </a:rPr>
              <a:t/>
            </a:r>
            <a:br>
              <a:rPr lang="en-US" altLang="en-US" sz="4000" smtClean="0">
                <a:ea typeface="宋体" pitchFamily="2" charset="-122"/>
              </a:rPr>
            </a:br>
            <a:r>
              <a:rPr lang="en-US" altLang="en-US" sz="4000" smtClean="0">
                <a:ea typeface="宋体" pitchFamily="2" charset="-122"/>
              </a:rPr>
              <a:t>Edible Landscape and Browse Gardens </a:t>
            </a:r>
            <a:r>
              <a:rPr lang="zh-CN" altLang="en-US" sz="4000" smtClean="0">
                <a:latin typeface="SimHei" pitchFamily="49" charset="-122"/>
                <a:ea typeface="SimHei" pitchFamily="49" charset="-122"/>
                <a:sym typeface="SimHei" pitchFamily="49" charset="-122"/>
              </a:rPr>
              <a:t>能够吃的布景和园区植被</a:t>
            </a:r>
            <a:r>
              <a:rPr lang="en-US" altLang="en-US" sz="4000" smtClean="0">
                <a:ea typeface="宋体" pitchFamily="2" charset="-122"/>
              </a:rPr>
              <a:t/>
            </a:r>
            <a:br>
              <a:rPr lang="en-US" altLang="en-US" sz="4000" smtClean="0">
                <a:ea typeface="宋体" pitchFamily="2" charset="-122"/>
              </a:rPr>
            </a:br>
            <a:endParaRPr lang="en-US" altLang="en-US" sz="4000" smtClean="0">
              <a:ea typeface="宋体" pitchFamily="2" charset="-122"/>
            </a:endParaRPr>
          </a:p>
        </p:txBody>
      </p:sp>
      <p:sp>
        <p:nvSpPr>
          <p:cNvPr id="40964" name="Rectangle 3"/>
          <p:cNvSpPr>
            <a:spLocks noGrp="1" noChangeArrowheads="1"/>
          </p:cNvSpPr>
          <p:nvPr>
            <p:ph type="body" idx="4294967295"/>
          </p:nvPr>
        </p:nvSpPr>
        <p:spPr/>
        <p:txBody>
          <a:bodyPr/>
          <a:lstStyle/>
          <a:p>
            <a:pPr eaLnBrk="1" hangingPunct="1">
              <a:lnSpc>
                <a:spcPct val="90000"/>
              </a:lnSpc>
              <a:buFontTx/>
              <a:buNone/>
            </a:pPr>
            <a:r>
              <a:rPr lang="en-US" altLang="en-US" sz="2400" smtClean="0">
                <a:ea typeface="宋体" pitchFamily="2" charset="-122"/>
              </a:rPr>
              <a:t>	The temperate climate of Phoenix Arizona allows the landscape to be filled with a great variety of edible plants.</a:t>
            </a:r>
          </a:p>
          <a:p>
            <a:pPr eaLnBrk="1" hangingPunct="1">
              <a:lnSpc>
                <a:spcPct val="90000"/>
              </a:lnSpc>
              <a:buFontTx/>
              <a:buNone/>
            </a:pPr>
            <a:r>
              <a:rPr lang="en-US" altLang="en-US" sz="2400" smtClean="0">
                <a:ea typeface="宋体" pitchFamily="2" charset="-122"/>
              </a:rPr>
              <a:t>     </a:t>
            </a:r>
            <a:r>
              <a:rPr lang="zh-CN" altLang="en-US" sz="2400" smtClean="0">
                <a:latin typeface="Microsoft YaHei" pitchFamily="34" charset="-122"/>
                <a:ea typeface="Microsoft YaHei" pitchFamily="34" charset="-122"/>
                <a:sym typeface="Microsoft YaHei" pitchFamily="34" charset="-122"/>
              </a:rPr>
              <a:t>亚利桑那凤凰城的温度允许园区内种植各种可以吃的植物</a:t>
            </a:r>
            <a:endParaRPr lang="en-US" altLang="en-US" sz="2400" smtClean="0">
              <a:ea typeface="宋体" pitchFamily="2" charset="-122"/>
            </a:endParaRPr>
          </a:p>
          <a:p>
            <a:pPr eaLnBrk="1" hangingPunct="1">
              <a:lnSpc>
                <a:spcPct val="90000"/>
              </a:lnSpc>
              <a:buFontTx/>
              <a:buNone/>
            </a:pPr>
            <a:r>
              <a:rPr lang="en-US" altLang="en-US" sz="2400" smtClean="0">
                <a:ea typeface="宋体" pitchFamily="2" charset="-122"/>
              </a:rPr>
              <a:t>	Most of the mature trees were planted early in the zoo’s history. These trees are inaccessible due to their height making them inadequate candidates for browsing. They  provide shade and some frost protection for the surrounding plants. </a:t>
            </a:r>
            <a:r>
              <a:rPr lang="zh-CN" altLang="en-US" sz="2400" smtClean="0">
                <a:latin typeface="Microsoft YaHei" pitchFamily="34" charset="-122"/>
                <a:ea typeface="Microsoft YaHei" pitchFamily="34" charset="-122"/>
                <a:sym typeface="Microsoft YaHei" pitchFamily="34" charset="-122"/>
              </a:rPr>
              <a:t>许多大树都是动物园早期种植的，这些树因为太高，不能成为动物自由取食的对象，但是可以提供树荫，也可以保护周边的植物受霜冻。</a:t>
            </a:r>
            <a:endParaRPr lang="en-US" altLang="en-US" sz="2400" smtClean="0">
              <a:ea typeface="宋体" pitchFamily="2" charset="-122"/>
            </a:endParaRPr>
          </a:p>
          <a:p>
            <a:pPr eaLnBrk="1" hangingPunct="1">
              <a:lnSpc>
                <a:spcPct val="90000"/>
              </a:lnSpc>
              <a:buFontTx/>
              <a:buNone/>
            </a:pPr>
            <a:r>
              <a:rPr lang="en-US" altLang="en-US" sz="2400" b="1" smtClean="0">
                <a:solidFill>
                  <a:srgbClr val="339933"/>
                </a:solidFill>
                <a:ea typeface="宋体" pitchFamily="2" charset="-122"/>
              </a:rPr>
              <a:t>	As the zoos’ collection increased, so did the need for more browse-able plants. </a:t>
            </a:r>
            <a:r>
              <a:rPr lang="zh-CN" altLang="en-US" sz="2400" b="1" smtClean="0">
                <a:solidFill>
                  <a:srgbClr val="339933"/>
                </a:solidFill>
                <a:latin typeface="Microsoft YaHei" pitchFamily="34" charset="-122"/>
                <a:ea typeface="Microsoft YaHei" pitchFamily="34" charset="-122"/>
                <a:sym typeface="Microsoft YaHei" pitchFamily="34" charset="-122"/>
              </a:rPr>
              <a:t>随着动物园动物增加，对于可取食的植物的需求也增加。</a:t>
            </a:r>
            <a:endParaRPr lang="en-US" altLang="en-US" sz="2400" b="1" smtClean="0">
              <a:solidFill>
                <a:srgbClr val="339933"/>
              </a:solidFill>
              <a:ea typeface="宋体" pitchFamily="2" charset="-122"/>
            </a:endParaRPr>
          </a:p>
          <a:p>
            <a:pPr eaLnBrk="1" hangingPunct="1">
              <a:lnSpc>
                <a:spcPct val="90000"/>
              </a:lnSpc>
            </a:pPr>
            <a:endParaRPr lang="en-US" altLang="en-US" sz="2400" b="1" smtClean="0">
              <a:solidFill>
                <a:srgbClr val="339933"/>
              </a:solidFill>
              <a:ea typeface="宋体" pitchFamily="2" charset="-122"/>
            </a:endParaRPr>
          </a:p>
          <a:p>
            <a:pPr eaLnBrk="1" hangingPunct="1">
              <a:lnSpc>
                <a:spcPct val="90000"/>
              </a:lnSpc>
              <a:buFontTx/>
              <a:buNone/>
            </a:pPr>
            <a:endParaRPr lang="en-US" altLang="en-US" sz="2400" b="1" smtClean="0">
              <a:solidFill>
                <a:srgbClr val="339933"/>
              </a:solidFill>
              <a:ea typeface="宋体" pitchFamily="2"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457200" y="-150813"/>
            <a:ext cx="8229600" cy="836613"/>
          </a:xfrm>
        </p:spPr>
        <p:txBody>
          <a:bodyPr/>
          <a:lstStyle/>
          <a:p>
            <a:pPr eaLnBrk="1" hangingPunct="1"/>
            <a:r>
              <a:rPr lang="en-US" altLang="en-US" sz="4000" smtClean="0">
                <a:ea typeface="宋体" pitchFamily="2" charset="-122"/>
              </a:rPr>
              <a:t>Formal Plan-2008</a:t>
            </a:r>
            <a:r>
              <a:rPr lang="zh-CN" altLang="en-US" sz="4000" smtClean="0">
                <a:latin typeface="SimHei" pitchFamily="49" charset="-122"/>
                <a:ea typeface="SimHei" pitchFamily="49" charset="-122"/>
                <a:sym typeface="SimHei" pitchFamily="49" charset="-122"/>
              </a:rPr>
              <a:t>正式计划</a:t>
            </a:r>
            <a:r>
              <a:rPr lang="en-US" altLang="en-US" sz="4000" smtClean="0">
                <a:latin typeface="SimHei" pitchFamily="49" charset="-122"/>
                <a:ea typeface="SimHei" pitchFamily="49" charset="-122"/>
                <a:sym typeface="SimHei" pitchFamily="49" charset="-122"/>
              </a:rPr>
              <a:t>-2008</a:t>
            </a:r>
            <a:r>
              <a:rPr lang="zh-CN" altLang="en-US" sz="4000" smtClean="0">
                <a:latin typeface="SimHei" pitchFamily="49" charset="-122"/>
                <a:ea typeface="SimHei" pitchFamily="49" charset="-122"/>
                <a:sym typeface="SimHei" pitchFamily="49" charset="-122"/>
              </a:rPr>
              <a:t>年</a:t>
            </a:r>
            <a:endParaRPr lang="en-US" altLang="en-US" sz="4000" smtClean="0">
              <a:latin typeface="SimHei" pitchFamily="49" charset="-122"/>
              <a:ea typeface="SimHei" pitchFamily="49" charset="-122"/>
              <a:sym typeface="SimHei" pitchFamily="49" charset="-122"/>
            </a:endParaRPr>
          </a:p>
        </p:txBody>
      </p:sp>
      <p:sp>
        <p:nvSpPr>
          <p:cNvPr id="41987" name="Rectangle 3"/>
          <p:cNvSpPr>
            <a:spLocks noGrp="1" noChangeArrowheads="1"/>
          </p:cNvSpPr>
          <p:nvPr>
            <p:ph type="body" idx="4294967295"/>
          </p:nvPr>
        </p:nvSpPr>
        <p:spPr>
          <a:xfrm>
            <a:off x="-74613" y="609600"/>
            <a:ext cx="9218613" cy="5715000"/>
          </a:xfrm>
        </p:spPr>
        <p:txBody>
          <a:bodyPr/>
          <a:lstStyle/>
          <a:p>
            <a:pPr eaLnBrk="1" hangingPunct="1">
              <a:lnSpc>
                <a:spcPct val="80000"/>
              </a:lnSpc>
              <a:buFontTx/>
              <a:buNone/>
            </a:pPr>
            <a:r>
              <a:rPr lang="en-US" altLang="en-US" sz="2800" smtClean="0">
                <a:ea typeface="宋体" pitchFamily="2" charset="-122"/>
              </a:rPr>
              <a:t>   Written proposal indicating the purpose and details of new gardens</a:t>
            </a:r>
          </a:p>
          <a:p>
            <a:pPr eaLnBrk="1" hangingPunct="1">
              <a:lnSpc>
                <a:spcPct val="80000"/>
              </a:lnSpc>
              <a:buFontTx/>
              <a:buNone/>
            </a:pPr>
            <a:r>
              <a:rPr lang="zh-CN" altLang="en-US" sz="2800" smtClean="0">
                <a:latin typeface="SimHei" pitchFamily="49" charset="-122"/>
                <a:ea typeface="SimHei" pitchFamily="49" charset="-122"/>
                <a:sym typeface="SimHei" pitchFamily="49" charset="-122"/>
              </a:rPr>
              <a:t>  书面计划，包含了新园区的目的和细节计划</a:t>
            </a:r>
            <a:endParaRPr lang="en-US" altLang="en-US" sz="2800" smtClean="0">
              <a:latin typeface="SimHei" pitchFamily="49" charset="-122"/>
              <a:ea typeface="SimHei" pitchFamily="49" charset="-122"/>
              <a:sym typeface="SimHei" pitchFamily="49" charset="-122"/>
            </a:endParaRPr>
          </a:p>
          <a:p>
            <a:pPr eaLnBrk="1" hangingPunct="1">
              <a:lnSpc>
                <a:spcPct val="80000"/>
              </a:lnSpc>
            </a:pPr>
            <a:r>
              <a:rPr lang="en-US" altLang="en-US" sz="1900" b="1" smtClean="0">
                <a:ea typeface="宋体" pitchFamily="2" charset="-122"/>
              </a:rPr>
              <a:t>Master Enrichment Browse List</a:t>
            </a:r>
            <a:r>
              <a:rPr lang="en-US" altLang="en-US" sz="2000" smtClean="0">
                <a:ea typeface="宋体" pitchFamily="2" charset="-122"/>
              </a:rPr>
              <a:t> - Combination of all browse information onto one master copy </a:t>
            </a:r>
            <a:r>
              <a:rPr lang="zh-CN" altLang="en-US" sz="2000" smtClean="0">
                <a:latin typeface="Microsoft YaHei" pitchFamily="34" charset="-122"/>
                <a:ea typeface="Microsoft YaHei" pitchFamily="34" charset="-122"/>
                <a:sym typeface="Microsoft YaHei" pitchFamily="34" charset="-122"/>
              </a:rPr>
              <a:t>丰容植物总清单</a:t>
            </a:r>
            <a:r>
              <a:rPr lang="en-US" altLang="en-US" sz="2000" smtClean="0">
                <a:latin typeface="Microsoft YaHei" pitchFamily="34" charset="-122"/>
                <a:ea typeface="Microsoft YaHei" pitchFamily="34" charset="-122"/>
                <a:sym typeface="Microsoft YaHei" pitchFamily="34" charset="-122"/>
              </a:rPr>
              <a:t>—</a:t>
            </a:r>
            <a:r>
              <a:rPr lang="zh-CN" altLang="en-US" sz="2000" smtClean="0">
                <a:latin typeface="Microsoft YaHei" pitchFamily="34" charset="-122"/>
                <a:ea typeface="Microsoft YaHei" pitchFamily="34" charset="-122"/>
                <a:sym typeface="Microsoft YaHei" pitchFamily="34" charset="-122"/>
              </a:rPr>
              <a:t>将所有植物信息集中到一张总清单</a:t>
            </a:r>
            <a:endParaRPr lang="en-US" altLang="en-US" sz="2000" smtClean="0">
              <a:latin typeface="Microsoft YaHei" pitchFamily="34" charset="-122"/>
              <a:ea typeface="Microsoft YaHei" pitchFamily="34" charset="-122"/>
              <a:sym typeface="Microsoft YaHei" pitchFamily="34" charset="-122"/>
            </a:endParaRPr>
          </a:p>
          <a:p>
            <a:pPr eaLnBrk="1" hangingPunct="1">
              <a:lnSpc>
                <a:spcPct val="80000"/>
              </a:lnSpc>
            </a:pPr>
            <a:r>
              <a:rPr lang="en-US" altLang="en-US" sz="1900" b="1" smtClean="0">
                <a:ea typeface="宋体" pitchFamily="2" charset="-122"/>
              </a:rPr>
              <a:t>Master Diet Browse list</a:t>
            </a:r>
            <a:r>
              <a:rPr lang="en-US" altLang="en-US" sz="1900" smtClean="0">
                <a:ea typeface="宋体" pitchFamily="2" charset="-122"/>
              </a:rPr>
              <a:t> </a:t>
            </a:r>
            <a:r>
              <a:rPr lang="en-US" altLang="en-US" sz="2000" smtClean="0">
                <a:ea typeface="宋体" pitchFamily="2" charset="-122"/>
              </a:rPr>
              <a:t>- Creation of list of all plants incorporated into every day diet by Nutrition Services. </a:t>
            </a:r>
            <a:r>
              <a:rPr lang="zh-CN" altLang="en-US" sz="2000" smtClean="0">
                <a:latin typeface="Microsoft YaHei" pitchFamily="34" charset="-122"/>
                <a:ea typeface="Microsoft YaHei" pitchFamily="34" charset="-122"/>
                <a:sym typeface="Microsoft YaHei" pitchFamily="34" charset="-122"/>
              </a:rPr>
              <a:t>可食植物总清单</a:t>
            </a:r>
            <a:r>
              <a:rPr lang="en-US" altLang="en-US" sz="2000" smtClean="0">
                <a:latin typeface="Microsoft YaHei" pitchFamily="34" charset="-122"/>
                <a:ea typeface="Microsoft YaHei" pitchFamily="34" charset="-122"/>
                <a:sym typeface="Microsoft YaHei" pitchFamily="34" charset="-122"/>
              </a:rPr>
              <a:t>– </a:t>
            </a:r>
            <a:r>
              <a:rPr lang="zh-CN" altLang="en-US" sz="2000" smtClean="0">
                <a:latin typeface="Microsoft YaHei" pitchFamily="34" charset="-122"/>
                <a:ea typeface="Microsoft YaHei" pitchFamily="34" charset="-122"/>
                <a:sym typeface="Microsoft YaHei" pitchFamily="34" charset="-122"/>
              </a:rPr>
              <a:t>由营养部门提供加入日常饮食的植物清单</a:t>
            </a:r>
            <a:endParaRPr lang="en-US" altLang="en-US" sz="2000" smtClean="0">
              <a:latin typeface="Microsoft YaHei" pitchFamily="34" charset="-122"/>
              <a:ea typeface="Microsoft YaHei" pitchFamily="34" charset="-122"/>
              <a:sym typeface="Microsoft YaHei" pitchFamily="34" charset="-122"/>
            </a:endParaRPr>
          </a:p>
          <a:p>
            <a:pPr eaLnBrk="1" hangingPunct="1">
              <a:lnSpc>
                <a:spcPct val="80000"/>
              </a:lnSpc>
            </a:pPr>
            <a:r>
              <a:rPr lang="en-US" altLang="en-US" sz="1900" b="1" smtClean="0">
                <a:ea typeface="宋体" pitchFamily="2" charset="-122"/>
              </a:rPr>
              <a:t>Updating amount and frequency of both lists</a:t>
            </a:r>
            <a:r>
              <a:rPr lang="en-US" altLang="en-US" sz="2000" smtClean="0">
                <a:ea typeface="宋体" pitchFamily="2" charset="-122"/>
              </a:rPr>
              <a:t> by Behavioral Enrichment Committee Representatives</a:t>
            </a:r>
            <a:r>
              <a:rPr lang="zh-CN" altLang="en-US" sz="2000" b="1" smtClean="0">
                <a:latin typeface="Microsoft YaHei" pitchFamily="34" charset="-122"/>
                <a:ea typeface="Microsoft YaHei" pitchFamily="34" charset="-122"/>
                <a:sym typeface="Microsoft YaHei" pitchFamily="34" charset="-122"/>
              </a:rPr>
              <a:t>由行为丰容委员会代表</a:t>
            </a:r>
            <a:r>
              <a:rPr lang="zh-CN" altLang="en-US" sz="2000" smtClean="0">
                <a:latin typeface="Microsoft YaHei" pitchFamily="34" charset="-122"/>
                <a:ea typeface="Microsoft YaHei" pitchFamily="34" charset="-122"/>
                <a:sym typeface="Microsoft YaHei" pitchFamily="34" charset="-122"/>
              </a:rPr>
              <a:t>更新上述清单的数量和使用频率</a:t>
            </a:r>
            <a:endParaRPr lang="en-US" altLang="en-US" sz="2000" smtClean="0">
              <a:latin typeface="Microsoft YaHei" pitchFamily="34" charset="-122"/>
              <a:ea typeface="Microsoft YaHei" pitchFamily="34" charset="-122"/>
              <a:sym typeface="Microsoft YaHei" pitchFamily="34" charset="-122"/>
            </a:endParaRPr>
          </a:p>
          <a:p>
            <a:pPr eaLnBrk="1" hangingPunct="1">
              <a:lnSpc>
                <a:spcPct val="80000"/>
              </a:lnSpc>
            </a:pPr>
            <a:r>
              <a:rPr lang="en-US" altLang="en-US" sz="1900" b="1" smtClean="0">
                <a:ea typeface="宋体" pitchFamily="2" charset="-122"/>
              </a:rPr>
              <a:t>Management approval</a:t>
            </a:r>
            <a:r>
              <a:rPr lang="en-US" altLang="en-US" sz="2400" b="1" smtClean="0">
                <a:ea typeface="宋体" pitchFamily="2" charset="-122"/>
              </a:rPr>
              <a:t> </a:t>
            </a:r>
            <a:r>
              <a:rPr lang="zh-CN" altLang="en-US" sz="2400" b="1" smtClean="0">
                <a:ea typeface="宋体" pitchFamily="2" charset="-122"/>
              </a:rPr>
              <a:t>管理审批</a:t>
            </a:r>
            <a:endParaRPr lang="en-US" altLang="en-US" sz="2400" b="1" smtClean="0">
              <a:ea typeface="宋体" pitchFamily="2" charset="-122"/>
            </a:endParaRPr>
          </a:p>
          <a:p>
            <a:pPr eaLnBrk="1" hangingPunct="1">
              <a:lnSpc>
                <a:spcPct val="80000"/>
              </a:lnSpc>
            </a:pPr>
            <a:r>
              <a:rPr lang="en-US" altLang="en-US" sz="1900" b="1" smtClean="0">
                <a:ea typeface="宋体" pitchFamily="2" charset="-122"/>
              </a:rPr>
              <a:t>Donations</a:t>
            </a:r>
            <a:r>
              <a:rPr lang="en-US" altLang="en-US" sz="2400" b="1" smtClean="0">
                <a:ea typeface="宋体" pitchFamily="2" charset="-122"/>
              </a:rPr>
              <a:t>-</a:t>
            </a:r>
            <a:r>
              <a:rPr lang="en-US" altLang="en-US" sz="2000" smtClean="0">
                <a:ea typeface="宋体" pitchFamily="2" charset="-122"/>
              </a:rPr>
              <a:t> Information gathering of possible plant donations from Nurseries, Home Depot, Lows, and contractors to reduce cost</a:t>
            </a:r>
          </a:p>
          <a:p>
            <a:pPr eaLnBrk="1" hangingPunct="1">
              <a:lnSpc>
                <a:spcPct val="80000"/>
              </a:lnSpc>
            </a:pPr>
            <a:r>
              <a:rPr lang="zh-CN" altLang="en-US" sz="2000" b="1" smtClean="0">
                <a:latin typeface="Microsoft YaHei" pitchFamily="34" charset="-122"/>
                <a:ea typeface="Microsoft YaHei" pitchFamily="34" charset="-122"/>
                <a:sym typeface="Microsoft YaHei" pitchFamily="34" charset="-122"/>
              </a:rPr>
              <a:t>捐助</a:t>
            </a:r>
            <a:r>
              <a:rPr lang="en-US" altLang="en-US" sz="2000" b="1" smtClean="0">
                <a:latin typeface="Microsoft YaHei" pitchFamily="34" charset="-122"/>
                <a:ea typeface="Microsoft YaHei" pitchFamily="34" charset="-122"/>
                <a:sym typeface="Microsoft YaHei" pitchFamily="34" charset="-122"/>
              </a:rPr>
              <a:t>-</a:t>
            </a:r>
            <a:r>
              <a:rPr lang="zh-CN" altLang="en-US" sz="2000" smtClean="0">
                <a:latin typeface="Microsoft YaHei" pitchFamily="34" charset="-122"/>
                <a:ea typeface="Microsoft YaHei" pitchFamily="34" charset="-122"/>
                <a:sym typeface="Microsoft YaHei" pitchFamily="34" charset="-122"/>
              </a:rPr>
              <a:t>收集可能的捐献来源信息如托儿所、家得宝（家具连锁店）、</a:t>
            </a:r>
            <a:r>
              <a:rPr lang="en-US" altLang="en-US" sz="2000" smtClean="0">
                <a:latin typeface="Microsoft YaHei" pitchFamily="34" charset="-122"/>
                <a:ea typeface="Microsoft YaHei" pitchFamily="34" charset="-122"/>
                <a:sym typeface="Microsoft YaHei" pitchFamily="34" charset="-122"/>
              </a:rPr>
              <a:t>Lows(</a:t>
            </a:r>
            <a:r>
              <a:rPr lang="zh-CN" altLang="en-US" sz="2000" smtClean="0">
                <a:latin typeface="Microsoft YaHei" pitchFamily="34" charset="-122"/>
                <a:ea typeface="Microsoft YaHei" pitchFamily="34" charset="-122"/>
                <a:sym typeface="Microsoft YaHei" pitchFamily="34" charset="-122"/>
              </a:rPr>
              <a:t>纺织品商</a:t>
            </a:r>
            <a:r>
              <a:rPr lang="en-US" altLang="en-US" sz="2000" smtClean="0">
                <a:latin typeface="Microsoft YaHei" pitchFamily="34" charset="-122"/>
                <a:ea typeface="Microsoft YaHei" pitchFamily="34" charset="-122"/>
                <a:sym typeface="Microsoft YaHei" pitchFamily="34" charset="-122"/>
              </a:rPr>
              <a:t>)</a:t>
            </a:r>
            <a:r>
              <a:rPr lang="zh-CN" altLang="en-US" sz="2000" smtClean="0">
                <a:latin typeface="Microsoft YaHei" pitchFamily="34" charset="-122"/>
                <a:ea typeface="Microsoft YaHei" pitchFamily="34" charset="-122"/>
                <a:sym typeface="Microsoft YaHei" pitchFamily="34" charset="-122"/>
              </a:rPr>
              <a:t>或承包商等以降低成本</a:t>
            </a:r>
            <a:endParaRPr lang="en-US" altLang="en-US" sz="2000" b="1" smtClean="0">
              <a:latin typeface="Microsoft YaHei" pitchFamily="34" charset="-122"/>
              <a:ea typeface="Microsoft YaHei" pitchFamily="34" charset="-122"/>
              <a:sym typeface="Microsoft YaHei" pitchFamily="34" charset="-122"/>
            </a:endParaRPr>
          </a:p>
          <a:p>
            <a:pPr eaLnBrk="1" hangingPunct="1">
              <a:lnSpc>
                <a:spcPct val="80000"/>
              </a:lnSpc>
            </a:pPr>
            <a:r>
              <a:rPr lang="en-US" altLang="en-US" sz="1900" b="1" smtClean="0">
                <a:ea typeface="宋体" pitchFamily="2" charset="-122"/>
              </a:rPr>
              <a:t>Locations, plants and cost estimation.</a:t>
            </a:r>
            <a:r>
              <a:rPr lang="en-US" altLang="en-US" sz="1900" smtClean="0">
                <a:ea typeface="宋体" pitchFamily="2" charset="-122"/>
              </a:rPr>
              <a:t> </a:t>
            </a:r>
            <a:r>
              <a:rPr lang="en-US" altLang="en-US" sz="2000" smtClean="0">
                <a:ea typeface="宋体" pitchFamily="2" charset="-122"/>
              </a:rPr>
              <a:t> The location of gardens, estimation of acres, list of species and amounts of new plants and final cost by Curator of Horticulture </a:t>
            </a:r>
            <a:r>
              <a:rPr lang="zh-CN" altLang="en-US" sz="2000" smtClean="0">
                <a:latin typeface="Microsoft YaHei" pitchFamily="34" charset="-122"/>
                <a:ea typeface="Microsoft YaHei" pitchFamily="34" charset="-122"/>
                <a:sym typeface="Microsoft YaHei" pitchFamily="34" charset="-122"/>
              </a:rPr>
              <a:t>地点、植物、成本估计、植物的品种、数量以及最终成本，该部分由园艺馆长完成</a:t>
            </a:r>
            <a:endParaRPr lang="en-US" altLang="en-US" sz="2000" smtClean="0">
              <a:ea typeface="宋体" pitchFamily="2" charset="-122"/>
            </a:endParaRPr>
          </a:p>
          <a:p>
            <a:pPr eaLnBrk="1" hangingPunct="1">
              <a:lnSpc>
                <a:spcPct val="80000"/>
              </a:lnSpc>
            </a:pPr>
            <a:r>
              <a:rPr lang="en-US" altLang="en-US" sz="1900" b="1" smtClean="0">
                <a:ea typeface="宋体" pitchFamily="2" charset="-122"/>
              </a:rPr>
              <a:t>Proposal of plan</a:t>
            </a:r>
            <a:r>
              <a:rPr lang="en-US" altLang="en-US" sz="1900" smtClean="0">
                <a:ea typeface="宋体" pitchFamily="2" charset="-122"/>
              </a:rPr>
              <a:t> </a:t>
            </a:r>
            <a:r>
              <a:rPr lang="en-US" altLang="en-US" sz="1900" b="1" smtClean="0">
                <a:ea typeface="宋体" pitchFamily="2" charset="-122"/>
              </a:rPr>
              <a:t>to volunteer support groups</a:t>
            </a:r>
            <a:r>
              <a:rPr lang="en-US" altLang="en-US" sz="1900" smtClean="0">
                <a:ea typeface="宋体" pitchFamily="2" charset="-122"/>
              </a:rPr>
              <a:t>  </a:t>
            </a:r>
            <a:r>
              <a:rPr lang="en-US" altLang="en-US" sz="2000" smtClean="0">
                <a:ea typeface="宋体" pitchFamily="2" charset="-122"/>
              </a:rPr>
              <a:t> </a:t>
            </a:r>
            <a:r>
              <a:rPr lang="zh-CN" altLang="en-US" sz="2000" smtClean="0">
                <a:latin typeface="Microsoft YaHei" pitchFamily="34" charset="-122"/>
                <a:ea typeface="Microsoft YaHei" pitchFamily="34" charset="-122"/>
                <a:sym typeface="Microsoft YaHei" pitchFamily="34" charset="-122"/>
              </a:rPr>
              <a:t>志愿者支持团队计划建议</a:t>
            </a:r>
            <a:endParaRPr lang="en-US" altLang="en-US" sz="2000" smtClean="0">
              <a:ea typeface="宋体" pitchFamily="2" charset="-122"/>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idx="4294967295"/>
          </p:nvPr>
        </p:nvSpPr>
        <p:spPr>
          <a:xfrm>
            <a:off x="457200" y="0"/>
            <a:ext cx="8229600" cy="838200"/>
          </a:xfrm>
        </p:spPr>
        <p:txBody>
          <a:bodyPr/>
          <a:lstStyle/>
          <a:p>
            <a:pPr eaLnBrk="1" hangingPunct="1"/>
            <a:r>
              <a:rPr lang="en-US" altLang="en-US" sz="3200" b="1" smtClean="0">
                <a:ea typeface="宋体" pitchFamily="2" charset="-122"/>
              </a:rPr>
              <a:t>Edible Landscape</a:t>
            </a:r>
            <a:r>
              <a:rPr lang="zh-CN" altLang="en-US" sz="3200" b="1" smtClean="0">
                <a:latin typeface="SimHei" pitchFamily="49" charset="-122"/>
                <a:ea typeface="SimHei" pitchFamily="49" charset="-122"/>
                <a:sym typeface="SimHei" pitchFamily="49" charset="-122"/>
              </a:rPr>
              <a:t>可以吃的景观</a:t>
            </a:r>
            <a:endParaRPr lang="en-US" altLang="en-US" sz="3200" b="1" smtClean="0">
              <a:latin typeface="SimHei" pitchFamily="49" charset="-122"/>
              <a:ea typeface="SimHei" pitchFamily="49" charset="-122"/>
              <a:sym typeface="SimHei" pitchFamily="49" charset="-122"/>
            </a:endParaRPr>
          </a:p>
        </p:txBody>
      </p:sp>
      <p:sp>
        <p:nvSpPr>
          <p:cNvPr id="20484" name="Rectangle 3"/>
          <p:cNvSpPr>
            <a:spLocks noGrp="1" noChangeArrowheads="1"/>
          </p:cNvSpPr>
          <p:nvPr>
            <p:ph sz="half" idx="4294967295"/>
          </p:nvPr>
        </p:nvSpPr>
        <p:spPr>
          <a:xfrm>
            <a:off x="0" y="685800"/>
            <a:ext cx="9144000" cy="5440363"/>
          </a:xfrm>
        </p:spPr>
        <p:txBody>
          <a:bodyPr/>
          <a:lstStyle/>
          <a:p>
            <a:pPr eaLnBrk="1" hangingPunct="1">
              <a:buFontTx/>
              <a:buNone/>
            </a:pPr>
            <a:r>
              <a:rPr lang="en-US" altLang="en-US" sz="2000" b="1" smtClean="0">
                <a:solidFill>
                  <a:srgbClr val="339933"/>
                </a:solidFill>
                <a:ea typeface="宋体" pitchFamily="2" charset="-122"/>
              </a:rPr>
              <a:t>While the logistics of the browse gardens were planned……..</a:t>
            </a:r>
          </a:p>
          <a:p>
            <a:pPr eaLnBrk="1" hangingPunct="1">
              <a:buFontTx/>
              <a:buNone/>
            </a:pPr>
            <a:r>
              <a:rPr lang="zh-CN" altLang="en-US" sz="2000" b="1" smtClean="0">
                <a:solidFill>
                  <a:srgbClr val="339933"/>
                </a:solidFill>
                <a:ea typeface="宋体" pitchFamily="2" charset="-122"/>
              </a:rPr>
              <a:t>当园区植被计划完成后</a:t>
            </a:r>
            <a:r>
              <a:rPr lang="en-US" altLang="en-US" sz="2000" b="1" smtClean="0">
                <a:solidFill>
                  <a:srgbClr val="339933"/>
                </a:solidFill>
                <a:ea typeface="宋体" pitchFamily="2" charset="-122"/>
              </a:rPr>
              <a:t>……</a:t>
            </a:r>
          </a:p>
          <a:p>
            <a:pPr eaLnBrk="1" hangingPunct="1">
              <a:buFontTx/>
              <a:buNone/>
            </a:pPr>
            <a:r>
              <a:rPr lang="en-US" altLang="en-US" sz="2000" b="1" smtClean="0">
                <a:ea typeface="宋体" pitchFamily="2" charset="-122"/>
              </a:rPr>
              <a:t>	</a:t>
            </a:r>
            <a:r>
              <a:rPr lang="en-US" altLang="en-US" sz="2000" b="1" u="sng" smtClean="0">
                <a:ea typeface="宋体" pitchFamily="2" charset="-122"/>
              </a:rPr>
              <a:t>Inside exhibits</a:t>
            </a:r>
            <a:r>
              <a:rPr lang="zh-CN" altLang="en-US" sz="2000" b="1" u="sng" smtClean="0">
                <a:latin typeface="Microsoft YaHei" pitchFamily="34" charset="-122"/>
                <a:ea typeface="Microsoft YaHei" pitchFamily="34" charset="-122"/>
                <a:sym typeface="Microsoft YaHei" pitchFamily="34" charset="-122"/>
              </a:rPr>
              <a:t>展区内部</a:t>
            </a:r>
            <a:endParaRPr lang="en-US" altLang="en-US" sz="2000" b="1" u="sng" smtClean="0">
              <a:latin typeface="Microsoft YaHei" pitchFamily="34" charset="-122"/>
              <a:ea typeface="Microsoft YaHei" pitchFamily="34" charset="-122"/>
              <a:sym typeface="Microsoft YaHei" pitchFamily="34" charset="-122"/>
            </a:endParaRPr>
          </a:p>
          <a:p>
            <a:pPr eaLnBrk="1" hangingPunct="1">
              <a:buFontTx/>
              <a:buNone/>
            </a:pPr>
            <a:r>
              <a:rPr lang="en-US" altLang="en-US" sz="2000" smtClean="0">
                <a:ea typeface="宋体" pitchFamily="2" charset="-122"/>
              </a:rPr>
              <a:t>	Edible trees were planted inside the exhibits to be a part of the landscape. </a:t>
            </a:r>
          </a:p>
          <a:p>
            <a:pPr eaLnBrk="1" hangingPunct="1">
              <a:buFontTx/>
              <a:buNone/>
            </a:pPr>
            <a:r>
              <a:rPr lang="en-US" altLang="en-US" sz="2000" smtClean="0">
                <a:ea typeface="宋体" pitchFamily="2" charset="-122"/>
              </a:rPr>
              <a:t>     </a:t>
            </a:r>
            <a:r>
              <a:rPr lang="zh-CN" altLang="en-US" sz="2000" smtClean="0">
                <a:latin typeface="Microsoft YaHei" pitchFamily="34" charset="-122"/>
                <a:ea typeface="Microsoft YaHei" pitchFamily="34" charset="-122"/>
                <a:sym typeface="Microsoft YaHei" pitchFamily="34" charset="-122"/>
              </a:rPr>
              <a:t>展区内种植了可以吃的树木，成为景观的一部分</a:t>
            </a:r>
            <a:endParaRPr lang="en-US" altLang="en-US" sz="2000" smtClean="0">
              <a:latin typeface="Microsoft YaHei" pitchFamily="34" charset="-122"/>
              <a:ea typeface="Microsoft YaHei" pitchFamily="34" charset="-122"/>
              <a:sym typeface="Microsoft YaHei" pitchFamily="34" charset="-122"/>
            </a:endParaRPr>
          </a:p>
        </p:txBody>
      </p:sp>
      <p:graphicFrame>
        <p:nvGraphicFramePr>
          <p:cNvPr id="20482" name="Object 4"/>
          <p:cNvGraphicFramePr>
            <a:graphicFrameLocks noChangeAspect="1"/>
          </p:cNvGraphicFramePr>
          <p:nvPr/>
        </p:nvGraphicFramePr>
        <p:xfrm>
          <a:off x="1600200" y="2533650"/>
          <a:ext cx="6096000" cy="4324350"/>
        </p:xfrm>
        <a:graphic>
          <a:graphicData uri="http://schemas.openxmlformats.org/presentationml/2006/ole">
            <p:oleObj spid="_x0000_s20482" r:id="rId4" imgW="6095238" imgH="4571429" progId="">
              <p:embed/>
            </p:oleObj>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u numéro de diapositive 4"/>
          <p:cNvSpPr>
            <a:spLocks noGrp="1"/>
          </p:cNvSpPr>
          <p:nvPr>
            <p:ph type="sldNum" sz="quarter" idx="12"/>
          </p:nvPr>
        </p:nvSpPr>
        <p:spPr>
          <a:noFill/>
        </p:spPr>
        <p:txBody>
          <a:bodyPr/>
          <a:lstStyle/>
          <a:p>
            <a:pPr>
              <a:buFont typeface="Arial" charset="0"/>
              <a:buNone/>
            </a:pPr>
            <a:fld id="{50973203-EA22-45E0-BEE6-C40A846C2009}" type="slidenum">
              <a:rPr lang="en-US" altLang="en-US" smtClean="0">
                <a:latin typeface="Arial" charset="0"/>
              </a:rPr>
              <a:pPr>
                <a:buFont typeface="Arial" charset="0"/>
                <a:buNone/>
              </a:pPr>
              <a:t>39</a:t>
            </a:fld>
            <a:endParaRPr lang="en-US" sz="1800" smtClean="0">
              <a:latin typeface="Arial" charset="0"/>
            </a:endParaRPr>
          </a:p>
        </p:txBody>
      </p:sp>
      <p:sp>
        <p:nvSpPr>
          <p:cNvPr id="43011" name="Rectangle 5"/>
          <p:cNvSpPr>
            <a:spLocks noChangeArrowheads="1"/>
          </p:cNvSpPr>
          <p:nvPr/>
        </p:nvSpPr>
        <p:spPr bwMode="auto">
          <a:xfrm>
            <a:off x="0" y="914400"/>
            <a:ext cx="4648200" cy="2835275"/>
          </a:xfrm>
          <a:prstGeom prst="rect">
            <a:avLst/>
          </a:prstGeom>
          <a:noFill/>
          <a:ln w="9525">
            <a:noFill/>
            <a:miter lim="800000"/>
            <a:headEnd/>
            <a:tailEnd/>
          </a:ln>
        </p:spPr>
        <p:txBody>
          <a:bodyPr>
            <a:spAutoFit/>
          </a:bodyPr>
          <a:lstStyle/>
          <a:p>
            <a:endParaRPr lang="en-US" altLang="en-US" sz="1800">
              <a:solidFill>
                <a:srgbClr val="000000"/>
              </a:solidFill>
            </a:endParaRPr>
          </a:p>
          <a:p>
            <a:r>
              <a:rPr lang="en-US" sz="1800" b="1" u="sng">
                <a:solidFill>
                  <a:srgbClr val="000000"/>
                </a:solidFill>
              </a:rPr>
              <a:t>Outside exhibits</a:t>
            </a:r>
            <a:r>
              <a:rPr lang="zh-CN" altLang="en-US" sz="1800" b="1" u="sng">
                <a:solidFill>
                  <a:srgbClr val="000000"/>
                </a:solidFill>
                <a:latin typeface="Microsoft YaHei" pitchFamily="34" charset="-122"/>
                <a:ea typeface="Microsoft YaHei" pitchFamily="34" charset="-122"/>
                <a:sym typeface="Microsoft YaHei" pitchFamily="34" charset="-122"/>
              </a:rPr>
              <a:t>展区外面</a:t>
            </a:r>
            <a:endParaRPr lang="en-US" sz="1800" b="1" u="sng">
              <a:solidFill>
                <a:srgbClr val="000000"/>
              </a:solidFill>
            </a:endParaRPr>
          </a:p>
          <a:p>
            <a:r>
              <a:rPr lang="en-US" sz="1800">
                <a:solidFill>
                  <a:srgbClr val="000000"/>
                </a:solidFill>
              </a:rPr>
              <a:t>Shaded areas for guests enhancement.  Use of browseable trees along walkways </a:t>
            </a:r>
            <a:endParaRPr lang="en-US" altLang="en-US" sz="1800">
              <a:solidFill>
                <a:srgbClr val="000000"/>
              </a:solidFill>
            </a:endParaRPr>
          </a:p>
          <a:p>
            <a:r>
              <a:rPr lang="zh-CN" altLang="en-US" sz="1800">
                <a:solidFill>
                  <a:srgbClr val="000000"/>
                </a:solidFill>
                <a:latin typeface="Microsoft YaHei" pitchFamily="34" charset="-122"/>
                <a:ea typeface="Microsoft YaHei" pitchFamily="34" charset="-122"/>
                <a:sym typeface="Microsoft YaHei" pitchFamily="34" charset="-122"/>
              </a:rPr>
              <a:t>树荫可作为游客丰容</a:t>
            </a:r>
            <a:endParaRPr lang="en-US" sz="1800">
              <a:solidFill>
                <a:srgbClr val="000000"/>
              </a:solidFill>
              <a:latin typeface="Microsoft YaHei" pitchFamily="34" charset="-122"/>
              <a:ea typeface="Microsoft YaHei" pitchFamily="34" charset="-122"/>
              <a:sym typeface="Microsoft YaHei" pitchFamily="34" charset="-122"/>
            </a:endParaRPr>
          </a:p>
          <a:p>
            <a:r>
              <a:rPr lang="zh-CN" altLang="en-US" sz="1800">
                <a:solidFill>
                  <a:srgbClr val="000000"/>
                </a:solidFill>
                <a:latin typeface="Microsoft YaHei" pitchFamily="34" charset="-122"/>
                <a:ea typeface="Microsoft YaHei" pitchFamily="34" charset="-122"/>
                <a:sym typeface="Microsoft YaHei" pitchFamily="34" charset="-122"/>
              </a:rPr>
              <a:t>道路旁种植可食用的树木</a:t>
            </a:r>
            <a:endParaRPr lang="en-US" sz="1800">
              <a:solidFill>
                <a:srgbClr val="FF0000"/>
              </a:solidFill>
              <a:latin typeface="Microsoft YaHei" pitchFamily="34" charset="-122"/>
              <a:ea typeface="Microsoft YaHei" pitchFamily="34" charset="-122"/>
              <a:sym typeface="Microsoft YaHei" pitchFamily="34" charset="-122"/>
            </a:endParaRPr>
          </a:p>
          <a:p>
            <a:r>
              <a:rPr lang="en-US" sz="1800">
                <a:solidFill>
                  <a:srgbClr val="000000"/>
                </a:solidFill>
              </a:rPr>
              <a:t>Hedges created for animal privacy and aesthetics</a:t>
            </a:r>
            <a:r>
              <a:rPr lang="zh-CN" altLang="en-US" sz="1800">
                <a:solidFill>
                  <a:srgbClr val="000000"/>
                </a:solidFill>
                <a:latin typeface="Microsoft YaHei" pitchFamily="34" charset="-122"/>
                <a:ea typeface="Microsoft YaHei" pitchFamily="34" charset="-122"/>
                <a:sym typeface="Microsoft YaHei" pitchFamily="34" charset="-122"/>
              </a:rPr>
              <a:t>树篱保护动物隐私以及保持美观</a:t>
            </a:r>
            <a:endParaRPr lang="en-US" sz="1800">
              <a:solidFill>
                <a:srgbClr val="000000"/>
              </a:solidFill>
              <a:latin typeface="Microsoft YaHei" pitchFamily="34" charset="-122"/>
              <a:ea typeface="Microsoft YaHei" pitchFamily="34" charset="-122"/>
              <a:sym typeface="Microsoft YaHei" pitchFamily="34" charset="-122"/>
            </a:endParaRPr>
          </a:p>
          <a:p>
            <a:endParaRPr lang="en-US" altLang="en-US" sz="1800">
              <a:solidFill>
                <a:srgbClr val="000000"/>
              </a:solidFill>
            </a:endParaRPr>
          </a:p>
          <a:p>
            <a:endParaRPr lang="en-US" altLang="en-US" sz="1800">
              <a:solidFill>
                <a:srgbClr val="000000"/>
              </a:solidFill>
            </a:endParaRPr>
          </a:p>
        </p:txBody>
      </p:sp>
      <p:sp>
        <p:nvSpPr>
          <p:cNvPr id="43012" name="Rectangle 7"/>
          <p:cNvSpPr>
            <a:spLocks noChangeArrowheads="1"/>
          </p:cNvSpPr>
          <p:nvPr/>
        </p:nvSpPr>
        <p:spPr bwMode="auto">
          <a:xfrm>
            <a:off x="0" y="0"/>
            <a:ext cx="9144000" cy="584200"/>
          </a:xfrm>
          <a:prstGeom prst="rect">
            <a:avLst/>
          </a:prstGeom>
          <a:noFill/>
          <a:ln w="9525">
            <a:noFill/>
            <a:miter lim="800000"/>
            <a:headEnd/>
            <a:tailEnd/>
          </a:ln>
        </p:spPr>
        <p:txBody>
          <a:bodyPr>
            <a:spAutoFit/>
          </a:bodyPr>
          <a:lstStyle/>
          <a:p>
            <a:pPr algn="ctr"/>
            <a:r>
              <a:rPr lang="en-US" sz="3200" b="1">
                <a:solidFill>
                  <a:srgbClr val="000000"/>
                </a:solidFill>
              </a:rPr>
              <a:t>Edible Landscape</a:t>
            </a:r>
            <a:r>
              <a:rPr lang="zh-CN" altLang="en-US" sz="3200" b="1">
                <a:solidFill>
                  <a:srgbClr val="000000"/>
                </a:solidFill>
                <a:latin typeface="SimHei" pitchFamily="49" charset="-122"/>
                <a:ea typeface="SimHei" pitchFamily="49" charset="-122"/>
                <a:sym typeface="SimHei" pitchFamily="49" charset="-122"/>
              </a:rPr>
              <a:t>可以吃的景观</a:t>
            </a:r>
            <a:endParaRPr lang="en-US" sz="3200" b="1">
              <a:solidFill>
                <a:schemeClr val="tx2"/>
              </a:solidFill>
            </a:endParaRPr>
          </a:p>
        </p:txBody>
      </p:sp>
      <p:pic>
        <p:nvPicPr>
          <p:cNvPr id="43013" name="Picture 9" descr="DSC00036"/>
          <p:cNvPicPr>
            <a:picLocks noChangeAspect="1" noChangeArrowheads="1"/>
          </p:cNvPicPr>
          <p:nvPr/>
        </p:nvPicPr>
        <p:blipFill>
          <a:blip r:embed="rId3" cstate="print"/>
          <a:srcRect/>
          <a:stretch>
            <a:fillRect/>
          </a:stretch>
        </p:blipFill>
        <p:spPr bwMode="auto">
          <a:xfrm>
            <a:off x="4572000" y="1676400"/>
            <a:ext cx="4419600" cy="3086100"/>
          </a:xfrm>
          <a:prstGeom prst="rect">
            <a:avLst/>
          </a:prstGeom>
          <a:noFill/>
          <a:ln w="9525">
            <a:noFill/>
            <a:miter lim="800000"/>
            <a:headEnd/>
            <a:tailEnd/>
          </a:ln>
        </p:spPr>
      </p:pic>
      <p:pic>
        <p:nvPicPr>
          <p:cNvPr id="43014" name="Picture 10" descr="DSC00029"/>
          <p:cNvPicPr>
            <a:picLocks noChangeAspect="1" noChangeArrowheads="1"/>
          </p:cNvPicPr>
          <p:nvPr/>
        </p:nvPicPr>
        <p:blipFill>
          <a:blip r:embed="rId4" cstate="print"/>
          <a:srcRect/>
          <a:stretch>
            <a:fillRect/>
          </a:stretch>
        </p:blipFill>
        <p:spPr bwMode="auto">
          <a:xfrm>
            <a:off x="0" y="3429000"/>
            <a:ext cx="4267200" cy="2971800"/>
          </a:xfrm>
          <a:prstGeom prst="rect">
            <a:avLst/>
          </a:prstGeom>
          <a:noFill/>
          <a:ln w="9525">
            <a:noFill/>
            <a:miter lim="800000"/>
            <a:headEnd/>
            <a:tailEnd/>
          </a:ln>
        </p:spPr>
      </p:pic>
      <p:sp>
        <p:nvSpPr>
          <p:cNvPr id="43015" name="Text Box 11"/>
          <p:cNvSpPr>
            <a:spLocks noChangeArrowheads="1"/>
          </p:cNvSpPr>
          <p:nvPr/>
        </p:nvSpPr>
        <p:spPr bwMode="auto">
          <a:xfrm>
            <a:off x="1600200" y="6248400"/>
            <a:ext cx="1600200" cy="304800"/>
          </a:xfrm>
          <a:prstGeom prst="rect">
            <a:avLst/>
          </a:prstGeom>
          <a:noFill/>
          <a:ln w="9525">
            <a:noFill/>
            <a:miter lim="800000"/>
            <a:headEnd/>
            <a:tailEnd/>
          </a:ln>
        </p:spPr>
        <p:txBody>
          <a:bodyPr>
            <a:spAutoFit/>
          </a:bodyPr>
          <a:lstStyle/>
          <a:p>
            <a:r>
              <a:rPr lang="en-US" sz="1400" b="1">
                <a:solidFill>
                  <a:srgbClr val="000000"/>
                </a:solidFill>
              </a:rPr>
              <a:t>Chinese elm</a:t>
            </a:r>
            <a:r>
              <a:rPr lang="zh-CN" altLang="en-US" sz="1400" b="1">
                <a:solidFill>
                  <a:srgbClr val="000000"/>
                </a:solidFill>
                <a:latin typeface="Microsoft YaHei" pitchFamily="34" charset="-122"/>
                <a:ea typeface="Microsoft YaHei" pitchFamily="34" charset="-122"/>
                <a:sym typeface="Microsoft YaHei" pitchFamily="34" charset="-122"/>
              </a:rPr>
              <a:t>榔榆</a:t>
            </a:r>
            <a:endParaRPr lang="en-US" sz="1400" b="1">
              <a:solidFill>
                <a:srgbClr val="000000"/>
              </a:solidFill>
              <a:latin typeface="Microsoft YaHei" pitchFamily="34" charset="-122"/>
              <a:ea typeface="Microsoft YaHei" pitchFamily="34" charset="-122"/>
              <a:sym typeface="Microsoft YaHei" pitchFamily="34" charset="-122"/>
            </a:endParaRPr>
          </a:p>
        </p:txBody>
      </p:sp>
      <p:sp>
        <p:nvSpPr>
          <p:cNvPr id="43016" name="Text Box 12"/>
          <p:cNvSpPr>
            <a:spLocks noChangeArrowheads="1"/>
          </p:cNvSpPr>
          <p:nvPr/>
        </p:nvSpPr>
        <p:spPr bwMode="auto">
          <a:xfrm>
            <a:off x="5257800" y="4876800"/>
            <a:ext cx="3443288" cy="523875"/>
          </a:xfrm>
          <a:prstGeom prst="rect">
            <a:avLst/>
          </a:prstGeom>
          <a:noFill/>
          <a:ln w="9525">
            <a:noFill/>
            <a:miter lim="800000"/>
            <a:headEnd/>
            <a:tailEnd/>
          </a:ln>
        </p:spPr>
        <p:txBody>
          <a:bodyPr wrap="none">
            <a:spAutoFit/>
          </a:bodyPr>
          <a:lstStyle/>
          <a:p>
            <a:r>
              <a:rPr lang="en-US" sz="1400" b="1">
                <a:solidFill>
                  <a:srgbClr val="000000"/>
                </a:solidFill>
              </a:rPr>
              <a:t>Honey suckle, natal plum and bamboo</a:t>
            </a:r>
            <a:endParaRPr lang="en-US" altLang="en-US" sz="1400" b="1">
              <a:solidFill>
                <a:srgbClr val="000000"/>
              </a:solidFill>
            </a:endParaRPr>
          </a:p>
          <a:p>
            <a:r>
              <a:rPr lang="zh-CN" altLang="en-US" sz="1400" b="1">
                <a:solidFill>
                  <a:srgbClr val="000000"/>
                </a:solidFill>
                <a:latin typeface="Microsoft YaHei" pitchFamily="34" charset="-122"/>
                <a:ea typeface="Microsoft YaHei" pitchFamily="34" charset="-122"/>
                <a:sym typeface="Microsoft YaHei" pitchFamily="34" charset="-122"/>
              </a:rPr>
              <a:t>金银花</a:t>
            </a:r>
            <a:r>
              <a:rPr lang="zh-CN" altLang="en-US" sz="1400">
                <a:solidFill>
                  <a:srgbClr val="000000"/>
                </a:solidFill>
                <a:latin typeface="Microsoft YaHei" pitchFamily="34" charset="-122"/>
                <a:ea typeface="Microsoft YaHei" pitchFamily="34" charset="-122"/>
                <a:sym typeface="Microsoft YaHei" pitchFamily="34" charset="-122"/>
              </a:rPr>
              <a:t>、</a:t>
            </a:r>
            <a:r>
              <a:rPr lang="zh-CN" altLang="en-US" sz="1400" b="1">
                <a:solidFill>
                  <a:srgbClr val="000000"/>
                </a:solidFill>
                <a:latin typeface="Microsoft YaHei" pitchFamily="34" charset="-122"/>
                <a:ea typeface="Microsoft YaHei" pitchFamily="34" charset="-122"/>
                <a:sym typeface="Microsoft YaHei" pitchFamily="34" charset="-122"/>
              </a:rPr>
              <a:t>双刺假虎刺、竹子</a:t>
            </a:r>
            <a:endParaRPr lang="en-US" sz="1400" b="1">
              <a:solidFill>
                <a:srgbClr val="000000"/>
              </a:solidFill>
              <a:latin typeface="Microsoft YaHei" pitchFamily="34" charset="-122"/>
              <a:ea typeface="Microsoft YaHei" pitchFamily="34" charset="-122"/>
              <a:sym typeface="Microsoft YaHei" pitchFamily="3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Espace réservé du numéro de diapositive 4"/>
          <p:cNvSpPr>
            <a:spLocks noGrp="1"/>
          </p:cNvSpPr>
          <p:nvPr>
            <p:ph type="sldNum" sz="quarter" idx="12"/>
          </p:nvPr>
        </p:nvSpPr>
        <p:spPr>
          <a:noFill/>
        </p:spPr>
        <p:txBody>
          <a:bodyPr/>
          <a:lstStyle/>
          <a:p>
            <a:pPr>
              <a:buFont typeface="Arial" charset="0"/>
              <a:buNone/>
            </a:pPr>
            <a:fld id="{70D07B0D-90CE-4931-9DA7-58A5369FC7E4}" type="slidenum">
              <a:rPr lang="en-US" altLang="en-US" smtClean="0">
                <a:latin typeface="Arial" charset="0"/>
              </a:rPr>
              <a:pPr>
                <a:buFont typeface="Arial" charset="0"/>
                <a:buNone/>
              </a:pPr>
              <a:t>4</a:t>
            </a:fld>
            <a:endParaRPr lang="en-US" sz="1800" smtClean="0">
              <a:latin typeface="Arial" charset="0"/>
            </a:endParaRPr>
          </a:p>
        </p:txBody>
      </p:sp>
      <p:sp>
        <p:nvSpPr>
          <p:cNvPr id="4101" name="Rectangle 6"/>
          <p:cNvSpPr>
            <a:spLocks noGrp="1" noChangeArrowheads="1"/>
          </p:cNvSpPr>
          <p:nvPr>
            <p:ph type="title" idx="4294967295"/>
          </p:nvPr>
        </p:nvSpPr>
        <p:spPr>
          <a:xfrm>
            <a:off x="457200" y="274638"/>
            <a:ext cx="8229600" cy="1782762"/>
          </a:xfrm>
        </p:spPr>
        <p:txBody>
          <a:bodyPr/>
          <a:lstStyle/>
          <a:p>
            <a:pPr eaLnBrk="1" hangingPunct="1"/>
            <a:r>
              <a:rPr lang="en-US" altLang="en-US" sz="3600" b="1" smtClean="0">
                <a:ea typeface="宋体" pitchFamily="2" charset="-122"/>
              </a:rPr>
              <a:t>Vegetation and browse = Healthy, Stimulated</a:t>
            </a:r>
            <a:br>
              <a:rPr lang="en-US" altLang="en-US" sz="3600" b="1" smtClean="0">
                <a:ea typeface="宋体" pitchFamily="2" charset="-122"/>
              </a:rPr>
            </a:br>
            <a:r>
              <a:rPr lang="zh-CN" altLang="en-US" sz="3600" b="1" smtClean="0">
                <a:latin typeface="SimHei" pitchFamily="49" charset="-122"/>
                <a:ea typeface="SimHei" pitchFamily="49" charset="-122"/>
                <a:sym typeface="SimHei" pitchFamily="49" charset="-122"/>
              </a:rPr>
              <a:t>草木加上自由取食</a:t>
            </a:r>
            <a:r>
              <a:rPr lang="en-US" altLang="en-US" sz="3600" b="1" smtClean="0">
                <a:latin typeface="SimHei" pitchFamily="49" charset="-122"/>
                <a:ea typeface="SimHei" pitchFamily="49" charset="-122"/>
                <a:sym typeface="SimHei" pitchFamily="49" charset="-122"/>
              </a:rPr>
              <a:t>=</a:t>
            </a:r>
            <a:r>
              <a:rPr lang="zh-CN" altLang="en-US" sz="3600" b="1" smtClean="0">
                <a:latin typeface="SimHei" pitchFamily="49" charset="-122"/>
                <a:ea typeface="SimHei" pitchFamily="49" charset="-122"/>
                <a:sym typeface="SimHei" pitchFamily="49" charset="-122"/>
              </a:rPr>
              <a:t>健康、刺激</a:t>
            </a:r>
            <a:endParaRPr lang="en-US" altLang="en-US" sz="3600" b="1" smtClean="0">
              <a:latin typeface="SimHei" pitchFamily="49" charset="-122"/>
              <a:ea typeface="SimHei" pitchFamily="49" charset="-122"/>
              <a:sym typeface="SimHei" pitchFamily="49" charset="-122"/>
            </a:endParaRPr>
          </a:p>
        </p:txBody>
      </p:sp>
      <p:graphicFrame>
        <p:nvGraphicFramePr>
          <p:cNvPr id="4098" name="Object 9"/>
          <p:cNvGraphicFramePr>
            <a:graphicFrameLocks noChangeAspect="1"/>
          </p:cNvGraphicFramePr>
          <p:nvPr/>
        </p:nvGraphicFramePr>
        <p:xfrm>
          <a:off x="152400" y="2438400"/>
          <a:ext cx="4267200" cy="3314700"/>
        </p:xfrm>
        <a:graphic>
          <a:graphicData uri="http://schemas.openxmlformats.org/presentationml/2006/ole">
            <p:oleObj spid="_x0000_s4098" r:id="rId4" imgW="5714286" imgH="4285714" progId="">
              <p:embed/>
            </p:oleObj>
          </a:graphicData>
        </a:graphic>
      </p:graphicFrame>
      <p:graphicFrame>
        <p:nvGraphicFramePr>
          <p:cNvPr id="4099" name="Object 3"/>
          <p:cNvGraphicFramePr>
            <a:graphicFrameLocks noChangeAspect="1"/>
          </p:cNvGraphicFramePr>
          <p:nvPr/>
        </p:nvGraphicFramePr>
        <p:xfrm>
          <a:off x="4724400" y="2438400"/>
          <a:ext cx="4267200" cy="3314700"/>
        </p:xfrm>
        <a:graphic>
          <a:graphicData uri="http://schemas.openxmlformats.org/presentationml/2006/ole">
            <p:oleObj spid="_x0000_s4099" r:id="rId5" imgW="24380952" imgH="18285714" progId="">
              <p:embed/>
            </p:oleObj>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u numéro de diapositive 4"/>
          <p:cNvSpPr>
            <a:spLocks noGrp="1"/>
          </p:cNvSpPr>
          <p:nvPr>
            <p:ph type="sldNum" sz="quarter" idx="12"/>
          </p:nvPr>
        </p:nvSpPr>
        <p:spPr>
          <a:noFill/>
        </p:spPr>
        <p:txBody>
          <a:bodyPr/>
          <a:lstStyle/>
          <a:p>
            <a:pPr>
              <a:buFont typeface="Arial" charset="0"/>
              <a:buNone/>
            </a:pPr>
            <a:fld id="{D17C07B9-1704-4A63-A294-E8DFC369832E}" type="slidenum">
              <a:rPr lang="en-US" altLang="en-US" smtClean="0">
                <a:latin typeface="Arial" charset="0"/>
              </a:rPr>
              <a:pPr>
                <a:buFont typeface="Arial" charset="0"/>
                <a:buNone/>
              </a:pPr>
              <a:t>40</a:t>
            </a:fld>
            <a:endParaRPr lang="en-US" sz="1800" smtClean="0">
              <a:latin typeface="Arial" charset="0"/>
            </a:endParaRPr>
          </a:p>
        </p:txBody>
      </p:sp>
      <p:sp>
        <p:nvSpPr>
          <p:cNvPr id="44035" name="Rectangle 3"/>
          <p:cNvSpPr>
            <a:spLocks noGrp="1" noChangeArrowheads="1"/>
          </p:cNvSpPr>
          <p:nvPr>
            <p:ph type="body" idx="4294967295"/>
          </p:nvPr>
        </p:nvSpPr>
        <p:spPr>
          <a:xfrm>
            <a:off x="0" y="-227013"/>
            <a:ext cx="9144000" cy="5637213"/>
          </a:xfrm>
        </p:spPr>
        <p:txBody>
          <a:bodyPr/>
          <a:lstStyle/>
          <a:p>
            <a:pPr algn="ctr" eaLnBrk="1" hangingPunct="1">
              <a:buFontTx/>
              <a:buNone/>
            </a:pPr>
            <a:r>
              <a:rPr lang="en-US" altLang="en-US" sz="4000" smtClean="0">
                <a:ea typeface="宋体" pitchFamily="2" charset="-122"/>
              </a:rPr>
              <a:t>The Phoenix Zoo currently has</a:t>
            </a:r>
          </a:p>
          <a:p>
            <a:pPr algn="ctr" eaLnBrk="1" hangingPunct="1">
              <a:buFontTx/>
              <a:buNone/>
            </a:pPr>
            <a:r>
              <a:rPr lang="en-US" altLang="en-US" sz="4000" smtClean="0">
                <a:ea typeface="宋体" pitchFamily="2" charset="-122"/>
              </a:rPr>
              <a:t> </a:t>
            </a:r>
          </a:p>
          <a:p>
            <a:pPr algn="ctr" eaLnBrk="1" hangingPunct="1">
              <a:buFontTx/>
              <a:buNone/>
            </a:pPr>
            <a:endParaRPr lang="en-US" altLang="en-US" sz="8800" smtClean="0">
              <a:ea typeface="宋体" pitchFamily="2" charset="-122"/>
            </a:endParaRPr>
          </a:p>
          <a:p>
            <a:pPr algn="ctr" eaLnBrk="1" hangingPunct="1">
              <a:buFontTx/>
              <a:buNone/>
            </a:pPr>
            <a:endParaRPr lang="en-US" altLang="en-US" sz="4000" smtClean="0">
              <a:ea typeface="宋体" pitchFamily="2" charset="-122"/>
            </a:endParaRPr>
          </a:p>
          <a:p>
            <a:pPr algn="ctr" eaLnBrk="1" hangingPunct="1">
              <a:buFontTx/>
              <a:buNone/>
            </a:pPr>
            <a:endParaRPr lang="en-US" altLang="en-US" sz="4000" smtClean="0">
              <a:ea typeface="宋体" pitchFamily="2" charset="-122"/>
            </a:endParaRPr>
          </a:p>
          <a:p>
            <a:pPr algn="ctr" eaLnBrk="1" hangingPunct="1">
              <a:buFontTx/>
              <a:buNone/>
            </a:pPr>
            <a:r>
              <a:rPr lang="en-US" altLang="en-US" sz="4000" b="1" smtClean="0">
                <a:ea typeface="宋体" pitchFamily="2" charset="-122"/>
              </a:rPr>
              <a:t>Designated Browse Garden</a:t>
            </a:r>
            <a:r>
              <a:rPr lang="en-US" altLang="en-US" sz="4000" b="1" smtClean="0">
                <a:latin typeface="Microsoft YaHei" pitchFamily="34" charset="-122"/>
                <a:ea typeface="Microsoft YaHei" pitchFamily="34" charset="-122"/>
                <a:sym typeface="Microsoft YaHei" pitchFamily="34" charset="-122"/>
              </a:rPr>
              <a:t>s</a:t>
            </a:r>
          </a:p>
          <a:p>
            <a:pPr algn="ctr" eaLnBrk="1" hangingPunct="1">
              <a:buFontTx/>
              <a:buNone/>
            </a:pPr>
            <a:r>
              <a:rPr lang="zh-CN" altLang="en-US" sz="4000" b="1" smtClean="0">
                <a:latin typeface="Microsoft YaHei" pitchFamily="34" charset="-122"/>
                <a:ea typeface="Microsoft YaHei" pitchFamily="34" charset="-122"/>
                <a:sym typeface="Microsoft YaHei" pitchFamily="34" charset="-122"/>
              </a:rPr>
              <a:t>目前凤凰城动物园</a:t>
            </a:r>
          </a:p>
          <a:p>
            <a:pPr algn="ctr" eaLnBrk="1" hangingPunct="1">
              <a:buFontTx/>
              <a:buNone/>
            </a:pPr>
            <a:r>
              <a:rPr lang="zh-CN" altLang="en-US" sz="4000" b="1" smtClean="0">
                <a:latin typeface="Microsoft YaHei" pitchFamily="34" charset="-122"/>
                <a:ea typeface="Microsoft YaHei" pitchFamily="34" charset="-122"/>
                <a:sym typeface="Microsoft YaHei" pitchFamily="34" charset="-122"/>
              </a:rPr>
              <a:t>有</a:t>
            </a:r>
            <a:r>
              <a:rPr lang="en-US" altLang="en-US" sz="4000" b="1" smtClean="0">
                <a:latin typeface="Microsoft YaHei" pitchFamily="34" charset="-122"/>
                <a:ea typeface="Microsoft YaHei" pitchFamily="34" charset="-122"/>
                <a:sym typeface="Microsoft YaHei" pitchFamily="34" charset="-122"/>
              </a:rPr>
              <a:t>13</a:t>
            </a:r>
            <a:r>
              <a:rPr lang="zh-CN" altLang="en-US" sz="4000" b="1" smtClean="0">
                <a:latin typeface="Microsoft YaHei" pitchFamily="34" charset="-122"/>
                <a:ea typeface="Microsoft YaHei" pitchFamily="34" charset="-122"/>
                <a:sym typeface="Microsoft YaHei" pitchFamily="34" charset="-122"/>
              </a:rPr>
              <a:t>个自由取食植物园</a:t>
            </a:r>
            <a:endParaRPr lang="en-US" altLang="en-US" sz="4000" b="1" smtClean="0">
              <a:latin typeface="Microsoft YaHei" pitchFamily="34" charset="-122"/>
              <a:ea typeface="Microsoft YaHei" pitchFamily="34" charset="-122"/>
              <a:sym typeface="Microsoft YaHei" pitchFamily="34" charset="-122"/>
            </a:endParaRPr>
          </a:p>
        </p:txBody>
      </p:sp>
      <p:sp>
        <p:nvSpPr>
          <p:cNvPr id="44036" name="WordArt 4"/>
          <p:cNvSpPr>
            <a:spLocks noChangeArrowheads="1" noChangeShapeType="1" noTextEdit="1"/>
          </p:cNvSpPr>
          <p:nvPr/>
        </p:nvSpPr>
        <p:spPr bwMode="auto">
          <a:xfrm>
            <a:off x="2743200" y="1600200"/>
            <a:ext cx="3997325" cy="2971800"/>
          </a:xfrm>
          <a:prstGeom prst="rect">
            <a:avLst/>
          </a:prstGeom>
        </p:spPr>
        <p:txBody>
          <a:bodyPr wrap="none" fromWordArt="1">
            <a:prstTxWarp prst="textDoubleWave1">
              <a:avLst>
                <a:gd name="adj1" fmla="val 6500"/>
                <a:gd name="adj2" fmla="val 0"/>
              </a:avLst>
            </a:prstTxWarp>
          </a:bodyPr>
          <a:lstStyle/>
          <a:p>
            <a:pPr algn="ctr"/>
            <a:r>
              <a:rPr lang="en-US" sz="9600" kern="10" spc="1921">
                <a:ln w="12700">
                  <a:solidFill>
                    <a:schemeClr val="bg1"/>
                  </a:solidFill>
                  <a:bevel/>
                  <a:headEnd/>
                  <a:tailEnd/>
                </a:ln>
                <a:solidFill>
                  <a:srgbClr val="0000FF"/>
                </a:solidFill>
                <a:latin typeface="Impact"/>
              </a:rPr>
              <a:t>13</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0" y="76200"/>
            <a:ext cx="9144000" cy="1066800"/>
          </a:xfrm>
        </p:spPr>
        <p:txBody>
          <a:bodyPr/>
          <a:lstStyle/>
          <a:p>
            <a:pPr eaLnBrk="1" hangingPunct="1"/>
            <a:r>
              <a:rPr lang="en-US" altLang="en-US" sz="3600" b="1" smtClean="0">
                <a:ea typeface="宋体" pitchFamily="2" charset="-122"/>
              </a:rPr>
              <a:t>Browsemus maximus </a:t>
            </a:r>
            <a:r>
              <a:rPr lang="zh-CN" altLang="en-US" sz="3600" b="1" smtClean="0">
                <a:latin typeface="SimHei" pitchFamily="49" charset="-122"/>
                <a:ea typeface="SimHei" pitchFamily="49" charset="-122"/>
                <a:sym typeface="SimHei" pitchFamily="49" charset="-122"/>
              </a:rPr>
              <a:t>可食植物的种类</a:t>
            </a:r>
            <a:r>
              <a:rPr lang="en-US" altLang="en-US" sz="3600" smtClean="0">
                <a:ea typeface="宋体" pitchFamily="2" charset="-122"/>
              </a:rPr>
              <a:t/>
            </a:r>
            <a:br>
              <a:rPr lang="en-US" altLang="en-US" sz="3600" smtClean="0">
                <a:ea typeface="宋体" pitchFamily="2" charset="-122"/>
              </a:rPr>
            </a:br>
            <a:r>
              <a:rPr lang="en-US" altLang="en-US" sz="2400" smtClean="0">
                <a:ea typeface="宋体" pitchFamily="2" charset="-122"/>
              </a:rPr>
              <a:t>Carob, Pomegranate, Sissoo, Elm and Acacia</a:t>
            </a:r>
            <a:br>
              <a:rPr lang="en-US" altLang="en-US" sz="2400" smtClean="0">
                <a:ea typeface="宋体" pitchFamily="2" charset="-122"/>
              </a:rPr>
            </a:br>
            <a:r>
              <a:rPr lang="zh-CN" altLang="en-US" sz="2800" smtClean="0">
                <a:latin typeface="SimHei" pitchFamily="49" charset="-122"/>
                <a:ea typeface="SimHei" pitchFamily="49" charset="-122"/>
                <a:sym typeface="SimHei" pitchFamily="49" charset="-122"/>
              </a:rPr>
              <a:t>角豆树、石榴、黄檀、榆树、刺玫</a:t>
            </a:r>
            <a:endParaRPr lang="en-US" altLang="en-US" sz="2800" smtClean="0">
              <a:latin typeface="SimHei" pitchFamily="49" charset="-122"/>
              <a:ea typeface="SimHei" pitchFamily="49" charset="-122"/>
              <a:sym typeface="SimHei" pitchFamily="49" charset="-122"/>
            </a:endParaRPr>
          </a:p>
        </p:txBody>
      </p:sp>
      <p:pic>
        <p:nvPicPr>
          <p:cNvPr id="45059" name="Picture 4" descr="DSC00005"/>
          <p:cNvPicPr preferRelativeResize="0">
            <a:picLocks noGrp="1" noChangeAspect="1" noChangeArrowheads="1"/>
          </p:cNvPicPr>
          <p:nvPr>
            <p:ph sz="half" idx="4294967295"/>
          </p:nvPr>
        </p:nvPicPr>
        <p:blipFill>
          <a:blip r:embed="rId3" cstate="print"/>
          <a:srcRect/>
          <a:stretch>
            <a:fillRect/>
          </a:stretch>
        </p:blipFill>
        <p:spPr>
          <a:xfrm>
            <a:off x="914400" y="1371600"/>
            <a:ext cx="7315200" cy="4876800"/>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u numéro de diapositive 4"/>
          <p:cNvSpPr>
            <a:spLocks noGrp="1"/>
          </p:cNvSpPr>
          <p:nvPr>
            <p:ph type="sldNum" sz="quarter" idx="12"/>
          </p:nvPr>
        </p:nvSpPr>
        <p:spPr>
          <a:noFill/>
        </p:spPr>
        <p:txBody>
          <a:bodyPr/>
          <a:lstStyle/>
          <a:p>
            <a:pPr>
              <a:buFont typeface="Arial" charset="0"/>
              <a:buNone/>
            </a:pPr>
            <a:fld id="{FFCD107F-5F78-4414-90F6-3C41CB4D01FB}" type="slidenum">
              <a:rPr lang="en-US" altLang="en-US" smtClean="0">
                <a:latin typeface="Arial" charset="0"/>
              </a:rPr>
              <a:pPr>
                <a:buFont typeface="Arial" charset="0"/>
                <a:buNone/>
              </a:pPr>
              <a:t>42</a:t>
            </a:fld>
            <a:endParaRPr lang="en-US" sz="1800" smtClean="0">
              <a:latin typeface="Arial" charset="0"/>
            </a:endParaRPr>
          </a:p>
        </p:txBody>
      </p:sp>
      <p:sp>
        <p:nvSpPr>
          <p:cNvPr id="46083" name="Rectangle 2"/>
          <p:cNvSpPr>
            <a:spLocks noGrp="1" noChangeArrowheads="1"/>
          </p:cNvSpPr>
          <p:nvPr>
            <p:ph type="title" idx="4294967295"/>
          </p:nvPr>
        </p:nvSpPr>
        <p:spPr>
          <a:xfrm>
            <a:off x="1143000" y="152400"/>
            <a:ext cx="8001000" cy="838200"/>
          </a:xfrm>
        </p:spPr>
        <p:txBody>
          <a:bodyPr/>
          <a:lstStyle/>
          <a:p>
            <a:pPr eaLnBrk="1" hangingPunct="1"/>
            <a:r>
              <a:rPr lang="en-US" altLang="zh-CN" sz="4000" b="1" smtClean="0">
                <a:ea typeface="宋体" pitchFamily="2" charset="-122"/>
              </a:rPr>
              <a:t/>
            </a:r>
            <a:br>
              <a:rPr lang="en-US" altLang="zh-CN" sz="4000" b="1" smtClean="0">
                <a:ea typeface="宋体" pitchFamily="2" charset="-122"/>
              </a:rPr>
            </a:br>
            <a:r>
              <a:rPr lang="en-US" altLang="zh-CN" sz="4000" smtClean="0">
                <a:ea typeface="宋体" pitchFamily="2" charset="-122"/>
              </a:rPr>
              <a:t/>
            </a:r>
            <a:br>
              <a:rPr lang="en-US" altLang="zh-CN" sz="4000" smtClean="0">
                <a:ea typeface="宋体" pitchFamily="2" charset="-122"/>
              </a:rPr>
            </a:br>
            <a:endParaRPr lang="en-US" altLang="zh-CN" sz="4000" b="1" smtClean="0">
              <a:ea typeface="宋体" pitchFamily="2" charset="-122"/>
            </a:endParaRPr>
          </a:p>
        </p:txBody>
      </p:sp>
      <p:sp>
        <p:nvSpPr>
          <p:cNvPr id="46084" name="Rectangle 3"/>
          <p:cNvSpPr>
            <a:spLocks noGrp="1" noChangeArrowheads="1"/>
          </p:cNvSpPr>
          <p:nvPr>
            <p:ph type="body" idx="4294967295"/>
          </p:nvPr>
        </p:nvSpPr>
        <p:spPr>
          <a:xfrm>
            <a:off x="0" y="685800"/>
            <a:ext cx="9144000" cy="6172200"/>
          </a:xfrm>
        </p:spPr>
        <p:txBody>
          <a:bodyPr/>
          <a:lstStyle/>
          <a:p>
            <a:pPr marL="609600" indent="-609600" algn="ctr" eaLnBrk="1" hangingPunct="1">
              <a:buFontTx/>
              <a:buNone/>
            </a:pPr>
            <a:r>
              <a:rPr lang="en-US" altLang="en-US" sz="2400" smtClean="0">
                <a:ea typeface="宋体" pitchFamily="2" charset="-122"/>
              </a:rPr>
              <a:t>Sissoo trees planted to control erosion. Perennials were added to create a colorful first impression. </a:t>
            </a:r>
          </a:p>
          <a:p>
            <a:pPr marL="609600" indent="-609600" algn="ctr" eaLnBrk="1" hangingPunct="1">
              <a:buFontTx/>
              <a:buNone/>
            </a:pPr>
            <a:r>
              <a:rPr lang="zh-CN" altLang="en-US" sz="2400" smtClean="0">
                <a:latin typeface="Microsoft YaHei" pitchFamily="34" charset="-122"/>
                <a:ea typeface="Microsoft YaHei" pitchFamily="34" charset="-122"/>
                <a:sym typeface="Microsoft YaHei" pitchFamily="34" charset="-122"/>
              </a:rPr>
              <a:t>种黄檀树可以控制土壤侵蚀，再种上宿根花卉，增加色彩感</a:t>
            </a:r>
            <a:endParaRPr lang="en-US" altLang="en-US" sz="2400" smtClean="0">
              <a:latin typeface="Microsoft YaHei" pitchFamily="34" charset="-122"/>
              <a:ea typeface="Microsoft YaHei" pitchFamily="34" charset="-122"/>
              <a:sym typeface="Microsoft YaHei" pitchFamily="34" charset="-122"/>
            </a:endParaRPr>
          </a:p>
          <a:p>
            <a:pPr marL="609600" indent="-609600" eaLnBrk="1" hangingPunct="1"/>
            <a:endParaRPr lang="en-US" altLang="en-US" sz="2400" smtClean="0">
              <a:ea typeface="宋体" pitchFamily="2" charset="-122"/>
            </a:endParaRPr>
          </a:p>
        </p:txBody>
      </p:sp>
      <p:pic>
        <p:nvPicPr>
          <p:cNvPr id="46085" name="Picture 6"/>
          <p:cNvPicPr>
            <a:picLocks noChangeAspect="1" noChangeArrowheads="1"/>
          </p:cNvPicPr>
          <p:nvPr/>
        </p:nvPicPr>
        <p:blipFill>
          <a:blip r:embed="rId3" cstate="print"/>
          <a:srcRect/>
          <a:stretch>
            <a:fillRect/>
          </a:stretch>
        </p:blipFill>
        <p:spPr bwMode="auto">
          <a:xfrm>
            <a:off x="1066800" y="1965325"/>
            <a:ext cx="6705600" cy="4664075"/>
          </a:xfrm>
          <a:prstGeom prst="rect">
            <a:avLst/>
          </a:prstGeom>
          <a:noFill/>
          <a:ln w="9525">
            <a:noFill/>
            <a:miter lim="800000"/>
            <a:headEnd/>
            <a:tailEnd/>
          </a:ln>
        </p:spPr>
      </p:pic>
      <p:sp>
        <p:nvSpPr>
          <p:cNvPr id="46086" name="Rectangle 7"/>
          <p:cNvSpPr>
            <a:spLocks noChangeArrowheads="1"/>
          </p:cNvSpPr>
          <p:nvPr/>
        </p:nvSpPr>
        <p:spPr bwMode="auto">
          <a:xfrm>
            <a:off x="1524000" y="0"/>
            <a:ext cx="6248400" cy="646113"/>
          </a:xfrm>
          <a:prstGeom prst="rect">
            <a:avLst/>
          </a:prstGeom>
          <a:noFill/>
          <a:ln w="9525">
            <a:noFill/>
            <a:miter lim="800000"/>
            <a:headEnd/>
            <a:tailEnd/>
          </a:ln>
        </p:spPr>
        <p:txBody>
          <a:bodyPr>
            <a:spAutoFit/>
          </a:bodyPr>
          <a:lstStyle/>
          <a:p>
            <a:pPr algn="ctr"/>
            <a:r>
              <a:rPr lang="en-US" sz="3600" b="1">
                <a:solidFill>
                  <a:srgbClr val="000000"/>
                </a:solidFill>
              </a:rPr>
              <a:t>Sissoo Slope</a:t>
            </a:r>
            <a:r>
              <a:rPr lang="zh-CN" altLang="en-US" sz="3600" b="1">
                <a:solidFill>
                  <a:srgbClr val="FF0000"/>
                </a:solidFill>
                <a:latin typeface="SimHei" pitchFamily="49" charset="-122"/>
                <a:ea typeface="SimHei" pitchFamily="49" charset="-122"/>
                <a:sym typeface="SimHei" pitchFamily="49" charset="-122"/>
              </a:rPr>
              <a:t>黄檀坡</a:t>
            </a:r>
            <a:endParaRPr lang="en-US" sz="3600" b="1">
              <a:solidFill>
                <a:srgbClr val="FF0000"/>
              </a:solidFill>
              <a:latin typeface="SimHei" pitchFamily="49" charset="-122"/>
              <a:ea typeface="SimHei" pitchFamily="49" charset="-122"/>
              <a:sym typeface="SimHei" pitchFamily="49" charset="-122"/>
            </a:endParaRPr>
          </a:p>
        </p:txBody>
      </p:sp>
      <p:sp>
        <p:nvSpPr>
          <p:cNvPr id="46087" name="Rectangle 8"/>
          <p:cNvSpPr>
            <a:spLocks noChangeArrowheads="1"/>
          </p:cNvSpPr>
          <p:nvPr/>
        </p:nvSpPr>
        <p:spPr bwMode="auto">
          <a:xfrm>
            <a:off x="6248400" y="6629400"/>
            <a:ext cx="2895600" cy="274638"/>
          </a:xfrm>
          <a:prstGeom prst="rect">
            <a:avLst/>
          </a:prstGeom>
          <a:noFill/>
          <a:ln w="9525">
            <a:noFill/>
            <a:miter lim="800000"/>
            <a:headEnd/>
            <a:tailEnd/>
          </a:ln>
        </p:spPr>
        <p:txBody>
          <a:bodyPr>
            <a:spAutoFit/>
          </a:bodyPr>
          <a:lstStyle/>
          <a:p>
            <a:endParaRPr lang="en-US">
              <a:solidFill>
                <a:srgbClr val="000000"/>
              </a:solidFill>
              <a:sym typeface="Arial"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ce réservé du numéro de diapositive 4"/>
          <p:cNvSpPr>
            <a:spLocks noGrp="1"/>
          </p:cNvSpPr>
          <p:nvPr>
            <p:ph type="sldNum" sz="quarter" idx="12"/>
          </p:nvPr>
        </p:nvSpPr>
        <p:spPr>
          <a:noFill/>
        </p:spPr>
        <p:txBody>
          <a:bodyPr/>
          <a:lstStyle/>
          <a:p>
            <a:pPr>
              <a:buFont typeface="Arial" charset="0"/>
              <a:buNone/>
            </a:pPr>
            <a:fld id="{7EA9E29E-959B-4E02-B410-96B223601E87}" type="slidenum">
              <a:rPr lang="en-US" altLang="en-US" smtClean="0">
                <a:latin typeface="Arial" charset="0"/>
              </a:rPr>
              <a:pPr>
                <a:buFont typeface="Arial" charset="0"/>
                <a:buNone/>
              </a:pPr>
              <a:t>43</a:t>
            </a:fld>
            <a:endParaRPr lang="en-US" sz="1800" smtClean="0">
              <a:latin typeface="Arial" charset="0"/>
            </a:endParaRPr>
          </a:p>
        </p:txBody>
      </p:sp>
      <p:sp>
        <p:nvSpPr>
          <p:cNvPr id="47107" name="Rectangle 2"/>
          <p:cNvSpPr>
            <a:spLocks noGrp="1" noChangeArrowheads="1"/>
          </p:cNvSpPr>
          <p:nvPr>
            <p:ph type="title" idx="4294967295"/>
          </p:nvPr>
        </p:nvSpPr>
        <p:spPr>
          <a:xfrm>
            <a:off x="-379413" y="228600"/>
            <a:ext cx="9371013" cy="1417638"/>
          </a:xfrm>
        </p:spPr>
        <p:txBody>
          <a:bodyPr/>
          <a:lstStyle/>
          <a:p>
            <a:pPr eaLnBrk="1" hangingPunct="1"/>
            <a:r>
              <a:rPr lang="en-US" altLang="en-US" sz="3000" b="1" smtClean="0">
                <a:ea typeface="宋体" pitchFamily="2" charset="-122"/>
              </a:rPr>
              <a:t>Harmony Farm Sensory Garden</a:t>
            </a:r>
            <a:br>
              <a:rPr lang="en-US" altLang="en-US" sz="3000" b="1" smtClean="0">
                <a:ea typeface="宋体" pitchFamily="2" charset="-122"/>
              </a:rPr>
            </a:br>
            <a:r>
              <a:rPr lang="zh-CN" altLang="en-US" sz="3000" b="1" smtClean="0">
                <a:latin typeface="SimHei" pitchFamily="49" charset="-122"/>
                <a:ea typeface="SimHei" pitchFamily="49" charset="-122"/>
                <a:sym typeface="SimHei" pitchFamily="49" charset="-122"/>
              </a:rPr>
              <a:t>和谐农场感官花园</a:t>
            </a:r>
            <a:r>
              <a:rPr lang="en-US" altLang="en-US" sz="4000" b="1" smtClean="0">
                <a:ea typeface="宋体" pitchFamily="2" charset="-122"/>
              </a:rPr>
              <a:t/>
            </a:r>
            <a:br>
              <a:rPr lang="en-US" altLang="en-US" sz="4000" b="1" smtClean="0">
                <a:ea typeface="宋体" pitchFamily="2" charset="-122"/>
              </a:rPr>
            </a:br>
            <a:r>
              <a:rPr lang="en-US" altLang="en-US" sz="4000" b="1" smtClean="0">
                <a:ea typeface="宋体" pitchFamily="2" charset="-122"/>
              </a:rPr>
              <a:t> </a:t>
            </a:r>
            <a:r>
              <a:rPr lang="en-US" altLang="en-US" sz="2400" smtClean="0">
                <a:ea typeface="宋体" pitchFamily="2" charset="-122"/>
              </a:rPr>
              <a:t>An exotic variety of edible flowers such as roses and an assortment of mints</a:t>
            </a:r>
            <a:r>
              <a:rPr lang="zh-CN" altLang="en-US" sz="2400" smtClean="0">
                <a:latin typeface="Microsoft YaHei" pitchFamily="34" charset="-122"/>
                <a:ea typeface="Microsoft YaHei" pitchFamily="34" charset="-122"/>
                <a:sym typeface="Microsoft YaHei" pitchFamily="34" charset="-122"/>
              </a:rPr>
              <a:t>许多外来植物也可以吃比如美观和各种薄荷</a:t>
            </a:r>
            <a:endParaRPr lang="en-US" altLang="en-US" sz="2400" b="1" smtClean="0">
              <a:ea typeface="宋体" pitchFamily="2" charset="-122"/>
            </a:endParaRPr>
          </a:p>
        </p:txBody>
      </p:sp>
      <p:pic>
        <p:nvPicPr>
          <p:cNvPr id="47108" name="Picture 4" descr="DSC00017"/>
          <p:cNvPicPr preferRelativeResize="0">
            <a:picLocks noGrp="1" noChangeAspect="1" noChangeArrowheads="1"/>
          </p:cNvPicPr>
          <p:nvPr>
            <p:ph idx="4294967295"/>
          </p:nvPr>
        </p:nvPicPr>
        <p:blipFill>
          <a:blip r:embed="rId3" cstate="print"/>
          <a:srcRect/>
          <a:stretch>
            <a:fillRect/>
          </a:stretch>
        </p:blipFill>
        <p:spPr>
          <a:xfrm>
            <a:off x="1143000" y="2286000"/>
            <a:ext cx="7010400" cy="4572000"/>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ce réservé du numéro de diapositive 4"/>
          <p:cNvSpPr>
            <a:spLocks noGrp="1"/>
          </p:cNvSpPr>
          <p:nvPr>
            <p:ph type="sldNum" sz="quarter" idx="12"/>
          </p:nvPr>
        </p:nvSpPr>
        <p:spPr>
          <a:noFill/>
        </p:spPr>
        <p:txBody>
          <a:bodyPr/>
          <a:lstStyle/>
          <a:p>
            <a:pPr>
              <a:buFont typeface="Arial" charset="0"/>
              <a:buNone/>
            </a:pPr>
            <a:fld id="{9A198291-221D-4091-A3AE-EFD18BC9A7E2}" type="slidenum">
              <a:rPr lang="en-US" altLang="en-US" smtClean="0">
                <a:latin typeface="Arial" charset="0"/>
              </a:rPr>
              <a:pPr>
                <a:buFont typeface="Arial" charset="0"/>
                <a:buNone/>
              </a:pPr>
              <a:t>44</a:t>
            </a:fld>
            <a:endParaRPr lang="en-US" sz="1800" smtClean="0">
              <a:latin typeface="Arial" charset="0"/>
            </a:endParaRPr>
          </a:p>
        </p:txBody>
      </p:sp>
      <p:sp>
        <p:nvSpPr>
          <p:cNvPr id="48131" name="Rectangle 8"/>
          <p:cNvSpPr>
            <a:spLocks noGrp="1" noChangeArrowheads="1"/>
          </p:cNvSpPr>
          <p:nvPr>
            <p:ph type="title" idx="4294967295"/>
          </p:nvPr>
        </p:nvSpPr>
        <p:spPr>
          <a:xfrm>
            <a:off x="0" y="76200"/>
            <a:ext cx="9144000" cy="762000"/>
          </a:xfrm>
        </p:spPr>
        <p:txBody>
          <a:bodyPr/>
          <a:lstStyle/>
          <a:p>
            <a:pPr eaLnBrk="1" hangingPunct="1"/>
            <a:r>
              <a:rPr lang="en-US" altLang="en-US" sz="3200" b="1" smtClean="0">
                <a:ea typeface="宋体" pitchFamily="2" charset="-122"/>
              </a:rPr>
              <a:t>Three Sisters Garden of Knowledge</a:t>
            </a:r>
            <a:br>
              <a:rPr lang="en-US" altLang="en-US" sz="3200" b="1" smtClean="0">
                <a:ea typeface="宋体" pitchFamily="2" charset="-122"/>
              </a:rPr>
            </a:br>
            <a:r>
              <a:rPr lang="zh-CN" altLang="en-US" sz="3200" b="1" smtClean="0">
                <a:latin typeface="SimHei" pitchFamily="49" charset="-122"/>
                <a:ea typeface="SimHei" pitchFamily="49" charset="-122"/>
                <a:sym typeface="SimHei" pitchFamily="49" charset="-122"/>
              </a:rPr>
              <a:t>知识园地三姐妹</a:t>
            </a:r>
            <a:endParaRPr lang="en-US" altLang="en-US" sz="3200" b="1" smtClean="0">
              <a:latin typeface="SimHei" pitchFamily="49" charset="-122"/>
              <a:ea typeface="SimHei" pitchFamily="49" charset="-122"/>
              <a:sym typeface="SimHei" pitchFamily="49" charset="-122"/>
            </a:endParaRPr>
          </a:p>
        </p:txBody>
      </p:sp>
      <p:pic>
        <p:nvPicPr>
          <p:cNvPr id="48132" name="Picture 4" descr="DSC00022"/>
          <p:cNvPicPr preferRelativeResize="0">
            <a:picLocks noGrp="1" noChangeAspect="1" noChangeArrowheads="1"/>
          </p:cNvPicPr>
          <p:nvPr>
            <p:ph sz="half" idx="4294967295"/>
          </p:nvPr>
        </p:nvPicPr>
        <p:blipFill>
          <a:blip r:embed="rId3" cstate="print"/>
          <a:srcRect/>
          <a:stretch>
            <a:fillRect/>
          </a:stretch>
        </p:blipFill>
        <p:spPr>
          <a:xfrm>
            <a:off x="457200" y="2743200"/>
            <a:ext cx="4953000" cy="3657600"/>
          </a:xfrm>
        </p:spPr>
      </p:pic>
      <p:pic>
        <p:nvPicPr>
          <p:cNvPr id="48133" name="Picture 7" descr="DSC00023"/>
          <p:cNvPicPr preferRelativeResize="0">
            <a:picLocks noGrp="1" noChangeAspect="1" noChangeArrowheads="1"/>
          </p:cNvPicPr>
          <p:nvPr>
            <p:ph sz="half" idx="4294967295"/>
          </p:nvPr>
        </p:nvPicPr>
        <p:blipFill>
          <a:blip r:embed="rId4" cstate="print"/>
          <a:srcRect/>
          <a:stretch>
            <a:fillRect/>
          </a:stretch>
        </p:blipFill>
        <p:spPr>
          <a:xfrm>
            <a:off x="5638800" y="1447800"/>
            <a:ext cx="3124200" cy="3124200"/>
          </a:xfrm>
        </p:spPr>
      </p:pic>
      <p:sp>
        <p:nvSpPr>
          <p:cNvPr id="48134" name="Rectangle 10"/>
          <p:cNvSpPr>
            <a:spLocks noChangeArrowheads="1"/>
          </p:cNvSpPr>
          <p:nvPr/>
        </p:nvSpPr>
        <p:spPr bwMode="auto">
          <a:xfrm>
            <a:off x="228600" y="1092200"/>
            <a:ext cx="5562600" cy="1816100"/>
          </a:xfrm>
          <a:prstGeom prst="rect">
            <a:avLst/>
          </a:prstGeom>
          <a:noFill/>
          <a:ln w="9525">
            <a:noFill/>
            <a:miter lim="800000"/>
            <a:headEnd/>
            <a:tailEnd/>
          </a:ln>
        </p:spPr>
        <p:txBody>
          <a:bodyPr>
            <a:spAutoFit/>
          </a:bodyPr>
          <a:lstStyle/>
          <a:p>
            <a:r>
              <a:rPr lang="en-US" sz="1600" b="1">
                <a:solidFill>
                  <a:schemeClr val="tx2"/>
                </a:solidFill>
              </a:rPr>
              <a:t>Corn - living trellis </a:t>
            </a:r>
            <a:r>
              <a:rPr lang="zh-CN" altLang="en-US" sz="1600" b="1">
                <a:solidFill>
                  <a:schemeClr val="tx2"/>
                </a:solidFill>
                <a:latin typeface="Microsoft YaHei" pitchFamily="34" charset="-122"/>
                <a:ea typeface="Microsoft YaHei" pitchFamily="34" charset="-122"/>
                <a:sym typeface="Microsoft YaHei" pitchFamily="34" charset="-122"/>
              </a:rPr>
              <a:t>玉米</a:t>
            </a:r>
            <a:r>
              <a:rPr lang="en-US" sz="1600" b="1">
                <a:solidFill>
                  <a:schemeClr val="tx2"/>
                </a:solidFill>
                <a:latin typeface="Microsoft YaHei" pitchFamily="34" charset="-122"/>
                <a:ea typeface="Microsoft YaHei" pitchFamily="34" charset="-122"/>
                <a:sym typeface="Microsoft YaHei" pitchFamily="34" charset="-122"/>
              </a:rPr>
              <a:t>—</a:t>
            </a:r>
            <a:r>
              <a:rPr lang="zh-CN" altLang="en-US" sz="1600" b="1">
                <a:solidFill>
                  <a:schemeClr val="tx2"/>
                </a:solidFill>
                <a:latin typeface="Microsoft YaHei" pitchFamily="34" charset="-122"/>
                <a:ea typeface="Microsoft YaHei" pitchFamily="34" charset="-122"/>
                <a:sym typeface="Microsoft YaHei" pitchFamily="34" charset="-122"/>
              </a:rPr>
              <a:t>格子棚架</a:t>
            </a:r>
            <a:endParaRPr lang="en-US" sz="1600" b="1">
              <a:solidFill>
                <a:schemeClr val="tx2"/>
              </a:solidFill>
            </a:endParaRPr>
          </a:p>
          <a:p>
            <a:endParaRPr lang="en-US" altLang="en-US" sz="1600" b="1">
              <a:solidFill>
                <a:schemeClr val="tx2"/>
              </a:solidFill>
            </a:endParaRPr>
          </a:p>
          <a:p>
            <a:r>
              <a:rPr lang="en-US" sz="1600" b="1">
                <a:solidFill>
                  <a:schemeClr val="tx2"/>
                </a:solidFill>
              </a:rPr>
              <a:t>Beans - replenish soil and grows on corn </a:t>
            </a:r>
            <a:r>
              <a:rPr lang="zh-CN" altLang="en-US" sz="1600" b="1">
                <a:solidFill>
                  <a:schemeClr val="tx2"/>
                </a:solidFill>
                <a:latin typeface="Microsoft YaHei" pitchFamily="34" charset="-122"/>
                <a:ea typeface="Microsoft YaHei" pitchFamily="34" charset="-122"/>
                <a:sym typeface="Microsoft YaHei" pitchFamily="34" charset="-122"/>
              </a:rPr>
              <a:t>豆</a:t>
            </a:r>
            <a:r>
              <a:rPr lang="en-US" sz="1600" b="1">
                <a:solidFill>
                  <a:schemeClr val="tx2"/>
                </a:solidFill>
                <a:latin typeface="Microsoft YaHei" pitchFamily="34" charset="-122"/>
                <a:ea typeface="Microsoft YaHei" pitchFamily="34" charset="-122"/>
                <a:sym typeface="Microsoft YaHei" pitchFamily="34" charset="-122"/>
              </a:rPr>
              <a:t>—</a:t>
            </a:r>
            <a:r>
              <a:rPr lang="zh-CN" altLang="en-US" sz="1600" b="1">
                <a:solidFill>
                  <a:schemeClr val="tx2"/>
                </a:solidFill>
                <a:latin typeface="Microsoft YaHei" pitchFamily="34" charset="-122"/>
                <a:ea typeface="Microsoft YaHei" pitchFamily="34" charset="-122"/>
                <a:sym typeface="Microsoft YaHei" pitchFamily="34" charset="-122"/>
              </a:rPr>
              <a:t>补充土壤、种植在玉米地</a:t>
            </a:r>
            <a:endParaRPr lang="en-US" sz="1600" b="1">
              <a:solidFill>
                <a:schemeClr val="tx2"/>
              </a:solidFill>
            </a:endParaRPr>
          </a:p>
          <a:p>
            <a:r>
              <a:rPr lang="en-US" sz="1600" b="1">
                <a:solidFill>
                  <a:schemeClr val="tx2"/>
                </a:solidFill>
              </a:rPr>
              <a:t>Squash - living mulch keeping the soil temperature cooler </a:t>
            </a:r>
            <a:r>
              <a:rPr lang="zh-CN" altLang="en-US" sz="1600" b="1">
                <a:solidFill>
                  <a:schemeClr val="tx2"/>
                </a:solidFill>
                <a:latin typeface="Microsoft YaHei" pitchFamily="34" charset="-122"/>
                <a:ea typeface="Microsoft YaHei" pitchFamily="34" charset="-122"/>
                <a:sym typeface="Microsoft YaHei" pitchFamily="34" charset="-122"/>
              </a:rPr>
              <a:t>南瓜</a:t>
            </a:r>
            <a:r>
              <a:rPr lang="en-US" sz="1600" b="1">
                <a:solidFill>
                  <a:schemeClr val="tx2"/>
                </a:solidFill>
                <a:latin typeface="Microsoft YaHei" pitchFamily="34" charset="-122"/>
                <a:ea typeface="Microsoft YaHei" pitchFamily="34" charset="-122"/>
                <a:sym typeface="Microsoft YaHei" pitchFamily="34" charset="-122"/>
              </a:rPr>
              <a:t>—</a:t>
            </a:r>
            <a:r>
              <a:rPr lang="zh-CN" altLang="en-US" sz="1600" b="1">
                <a:solidFill>
                  <a:schemeClr val="tx2"/>
                </a:solidFill>
                <a:latin typeface="Microsoft YaHei" pitchFamily="34" charset="-122"/>
                <a:ea typeface="Microsoft YaHei" pitchFamily="34" charset="-122"/>
                <a:sym typeface="Microsoft YaHei" pitchFamily="34" charset="-122"/>
              </a:rPr>
              <a:t>植体覆盖，可保持地面温度较低</a:t>
            </a:r>
            <a:endParaRPr lang="en-US" sz="1600" b="1">
              <a:solidFill>
                <a:schemeClr val="tx2"/>
              </a:solidFill>
            </a:endParaRPr>
          </a:p>
          <a:p>
            <a:pPr>
              <a:buFont typeface="Arial" charset="0"/>
              <a:buChar char="•"/>
            </a:pPr>
            <a:endParaRPr lang="en-US" altLang="en-US" sz="1600" b="1">
              <a:solidFill>
                <a:schemeClr val="tx2"/>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4"/>
          <p:cNvSpPr>
            <a:spLocks noGrp="1"/>
          </p:cNvSpPr>
          <p:nvPr>
            <p:ph type="sldNum" sz="quarter" idx="12"/>
          </p:nvPr>
        </p:nvSpPr>
        <p:spPr>
          <a:noFill/>
        </p:spPr>
        <p:txBody>
          <a:bodyPr/>
          <a:lstStyle/>
          <a:p>
            <a:pPr>
              <a:buFont typeface="Arial" charset="0"/>
              <a:buNone/>
            </a:pPr>
            <a:fld id="{0CB00599-FD1C-4923-A17E-6D47F7BFD751}" type="slidenum">
              <a:rPr lang="en-US" altLang="en-US" smtClean="0">
                <a:latin typeface="Arial" charset="0"/>
              </a:rPr>
              <a:pPr>
                <a:buFont typeface="Arial" charset="0"/>
                <a:buNone/>
              </a:pPr>
              <a:t>45</a:t>
            </a:fld>
            <a:endParaRPr lang="en-US" sz="1800" smtClean="0">
              <a:latin typeface="Arial" charset="0"/>
            </a:endParaRPr>
          </a:p>
        </p:txBody>
      </p:sp>
      <p:sp>
        <p:nvSpPr>
          <p:cNvPr id="49155" name="Rectangle 5"/>
          <p:cNvSpPr>
            <a:spLocks noGrp="1" noChangeArrowheads="1"/>
          </p:cNvSpPr>
          <p:nvPr>
            <p:ph type="title" idx="4294967295"/>
          </p:nvPr>
        </p:nvSpPr>
        <p:spPr>
          <a:xfrm>
            <a:off x="457200" y="76200"/>
            <a:ext cx="8229600" cy="838200"/>
          </a:xfrm>
        </p:spPr>
        <p:txBody>
          <a:bodyPr/>
          <a:lstStyle/>
          <a:p>
            <a:pPr eaLnBrk="1" hangingPunct="1"/>
            <a:r>
              <a:rPr lang="en-US" altLang="en-US" sz="3400" b="1" smtClean="0">
                <a:ea typeface="宋体" pitchFamily="2" charset="-122"/>
              </a:rPr>
              <a:t>Farm-egranate  Lavender Garden</a:t>
            </a:r>
            <a:br>
              <a:rPr lang="en-US" altLang="en-US" sz="3400" b="1" smtClean="0">
                <a:ea typeface="宋体" pitchFamily="2" charset="-122"/>
              </a:rPr>
            </a:br>
            <a:r>
              <a:rPr lang="en-US" altLang="en-US" sz="3400" b="1" smtClean="0">
                <a:ea typeface="宋体" pitchFamily="2" charset="-122"/>
              </a:rPr>
              <a:t> Farm-egranate </a:t>
            </a:r>
            <a:r>
              <a:rPr lang="zh-CN" altLang="en-US" sz="3400" b="1" smtClean="0">
                <a:ea typeface="宋体" pitchFamily="2" charset="-122"/>
              </a:rPr>
              <a:t>薰衣草花园</a:t>
            </a:r>
            <a:endParaRPr lang="en-US" altLang="en-US" sz="3400" b="1" smtClean="0">
              <a:ea typeface="宋体" pitchFamily="2" charset="-122"/>
            </a:endParaRPr>
          </a:p>
        </p:txBody>
      </p:sp>
      <p:pic>
        <p:nvPicPr>
          <p:cNvPr id="49156" name="Picture 4" descr="DSC00026"/>
          <p:cNvPicPr preferRelativeResize="0">
            <a:picLocks noGrp="1" noChangeAspect="1" noChangeArrowheads="1"/>
          </p:cNvPicPr>
          <p:nvPr>
            <p:ph idx="4294967295"/>
          </p:nvPr>
        </p:nvPicPr>
        <p:blipFill>
          <a:blip r:embed="rId3" cstate="print"/>
          <a:srcRect/>
          <a:stretch>
            <a:fillRect/>
          </a:stretch>
        </p:blipFill>
        <p:spPr>
          <a:xfrm>
            <a:off x="762000" y="1066800"/>
            <a:ext cx="7620000" cy="5257800"/>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u numéro de diapositive 4"/>
          <p:cNvSpPr>
            <a:spLocks noGrp="1"/>
          </p:cNvSpPr>
          <p:nvPr>
            <p:ph type="sldNum" sz="quarter" idx="12"/>
          </p:nvPr>
        </p:nvSpPr>
        <p:spPr>
          <a:noFill/>
        </p:spPr>
        <p:txBody>
          <a:bodyPr/>
          <a:lstStyle/>
          <a:p>
            <a:pPr>
              <a:buFont typeface="Arial" charset="0"/>
              <a:buNone/>
            </a:pPr>
            <a:fld id="{D078E69A-7F82-4020-8796-830209F6F75E}" type="slidenum">
              <a:rPr lang="en-US" altLang="en-US" smtClean="0">
                <a:latin typeface="Arial" charset="0"/>
              </a:rPr>
              <a:pPr>
                <a:buFont typeface="Arial" charset="0"/>
                <a:buNone/>
              </a:pPr>
              <a:t>46</a:t>
            </a:fld>
            <a:endParaRPr lang="en-US" sz="1800" smtClean="0">
              <a:latin typeface="Arial" charset="0"/>
            </a:endParaRPr>
          </a:p>
        </p:txBody>
      </p:sp>
      <p:sp>
        <p:nvSpPr>
          <p:cNvPr id="50179" name="Rectangle 5"/>
          <p:cNvSpPr>
            <a:spLocks noGrp="1" noChangeArrowheads="1"/>
          </p:cNvSpPr>
          <p:nvPr>
            <p:ph type="title" idx="4294967295"/>
          </p:nvPr>
        </p:nvSpPr>
        <p:spPr>
          <a:xfrm>
            <a:off x="0" y="304800"/>
            <a:ext cx="8991600" cy="914400"/>
          </a:xfrm>
        </p:spPr>
        <p:txBody>
          <a:bodyPr/>
          <a:lstStyle/>
          <a:p>
            <a:pPr eaLnBrk="1" hangingPunct="1"/>
            <a:r>
              <a:rPr lang="en-US" altLang="en-US" sz="3200" smtClean="0">
                <a:ea typeface="宋体" pitchFamily="2" charset="-122"/>
              </a:rPr>
              <a:t/>
            </a:r>
            <a:br>
              <a:rPr lang="en-US" altLang="en-US" sz="3200" smtClean="0">
                <a:ea typeface="宋体" pitchFamily="2" charset="-122"/>
              </a:rPr>
            </a:br>
            <a:r>
              <a:rPr lang="en-US" altLang="en-US" sz="3600" b="1" smtClean="0">
                <a:ea typeface="宋体" pitchFamily="2" charset="-122"/>
              </a:rPr>
              <a:t>Food Forest </a:t>
            </a:r>
            <a:r>
              <a:rPr lang="zh-CN" altLang="en-US" sz="3600" b="1" smtClean="0">
                <a:latin typeface="SimHei" pitchFamily="49" charset="-122"/>
                <a:ea typeface="SimHei" pitchFamily="49" charset="-122"/>
                <a:sym typeface="SimHei" pitchFamily="49" charset="-122"/>
              </a:rPr>
              <a:t>食物森林</a:t>
            </a:r>
            <a:r>
              <a:rPr lang="en-US" altLang="en-US" sz="3600" b="1" smtClean="0">
                <a:ea typeface="宋体" pitchFamily="2" charset="-122"/>
              </a:rPr>
              <a:t/>
            </a:r>
            <a:br>
              <a:rPr lang="en-US" altLang="en-US" sz="3600" b="1" smtClean="0">
                <a:ea typeface="宋体" pitchFamily="2" charset="-122"/>
              </a:rPr>
            </a:br>
            <a:r>
              <a:rPr lang="en-US" altLang="en-US" sz="2400" smtClean="0">
                <a:ea typeface="宋体" pitchFamily="2" charset="-122"/>
              </a:rPr>
              <a:t>Date, Fig, Plum, Pomegranate, Guava, Lemongrass, hibiscus, lavender and cannas </a:t>
            </a:r>
            <a:br>
              <a:rPr lang="en-US" altLang="en-US" sz="2400" smtClean="0">
                <a:ea typeface="宋体" pitchFamily="2" charset="-122"/>
              </a:rPr>
            </a:br>
            <a:r>
              <a:rPr lang="zh-CN" altLang="en-US" sz="2400" smtClean="0">
                <a:latin typeface="Microsoft YaHei" pitchFamily="34" charset="-122"/>
                <a:ea typeface="Microsoft YaHei" pitchFamily="34" charset="-122"/>
                <a:sym typeface="Microsoft YaHei" pitchFamily="34" charset="-122"/>
              </a:rPr>
              <a:t>枣椰、无花果、李子、石榴、番石榴、柠檬草、芙蓉、薰衣草、美人蕉</a:t>
            </a:r>
            <a:endParaRPr lang="en-US" altLang="en-US" sz="2400" b="1" smtClean="0">
              <a:latin typeface="Microsoft YaHei" pitchFamily="34" charset="-122"/>
              <a:ea typeface="Microsoft YaHei" pitchFamily="34" charset="-122"/>
              <a:sym typeface="Microsoft YaHei" pitchFamily="34" charset="-122"/>
            </a:endParaRPr>
          </a:p>
        </p:txBody>
      </p:sp>
      <p:pic>
        <p:nvPicPr>
          <p:cNvPr id="50180" name="Picture 4" descr="DSC00021"/>
          <p:cNvPicPr preferRelativeResize="0">
            <a:picLocks noGrp="1" noChangeAspect="1" noChangeArrowheads="1"/>
          </p:cNvPicPr>
          <p:nvPr>
            <p:ph idx="4294967295"/>
          </p:nvPr>
        </p:nvPicPr>
        <p:blipFill>
          <a:blip r:embed="rId3" cstate="print"/>
          <a:srcRect/>
          <a:stretch>
            <a:fillRect/>
          </a:stretch>
        </p:blipFill>
        <p:spPr>
          <a:xfrm>
            <a:off x="1143000" y="2057400"/>
            <a:ext cx="6934200" cy="4419600"/>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u numéro de diapositive 4"/>
          <p:cNvSpPr>
            <a:spLocks noGrp="1"/>
          </p:cNvSpPr>
          <p:nvPr>
            <p:ph type="sldNum" sz="quarter" idx="12"/>
          </p:nvPr>
        </p:nvSpPr>
        <p:spPr>
          <a:noFill/>
        </p:spPr>
        <p:txBody>
          <a:bodyPr/>
          <a:lstStyle/>
          <a:p>
            <a:pPr>
              <a:buFont typeface="Arial" charset="0"/>
              <a:buNone/>
            </a:pPr>
            <a:fld id="{389490E6-F72F-4CC0-B5F8-B2D27AD2E6AD}" type="slidenum">
              <a:rPr lang="en-US" altLang="en-US" smtClean="0">
                <a:latin typeface="Arial" charset="0"/>
              </a:rPr>
              <a:pPr>
                <a:buFont typeface="Arial" charset="0"/>
                <a:buNone/>
              </a:pPr>
              <a:t>47</a:t>
            </a:fld>
            <a:endParaRPr lang="en-US" sz="1800" smtClean="0">
              <a:latin typeface="Arial" charset="0"/>
            </a:endParaRPr>
          </a:p>
        </p:txBody>
      </p:sp>
      <p:sp>
        <p:nvSpPr>
          <p:cNvPr id="51203" name="Rectangle 2"/>
          <p:cNvSpPr>
            <a:spLocks noGrp="1" noChangeArrowheads="1"/>
          </p:cNvSpPr>
          <p:nvPr>
            <p:ph type="title" idx="4294967295"/>
          </p:nvPr>
        </p:nvSpPr>
        <p:spPr/>
        <p:txBody>
          <a:bodyPr/>
          <a:lstStyle/>
          <a:p>
            <a:pPr eaLnBrk="1" hangingPunct="1"/>
            <a:r>
              <a:rPr lang="en-US" altLang="en-US" sz="3600" b="1" smtClean="0">
                <a:ea typeface="宋体" pitchFamily="2" charset="-122"/>
              </a:rPr>
              <a:t>Pomegranates on Parade</a:t>
            </a:r>
            <a:br>
              <a:rPr lang="en-US" altLang="en-US" sz="3600" b="1" smtClean="0">
                <a:ea typeface="宋体" pitchFamily="2" charset="-122"/>
              </a:rPr>
            </a:br>
            <a:r>
              <a:rPr lang="zh-CN" altLang="en-US" sz="3600" b="1" smtClean="0">
                <a:ea typeface="宋体" pitchFamily="2" charset="-122"/>
              </a:rPr>
              <a:t>在道旁种植石榴</a:t>
            </a:r>
            <a:r>
              <a:rPr lang="en-US" altLang="en-US" b="1" smtClean="0">
                <a:ea typeface="宋体" pitchFamily="2" charset="-122"/>
              </a:rPr>
              <a:t/>
            </a:r>
            <a:br>
              <a:rPr lang="en-US" altLang="en-US" b="1" smtClean="0">
                <a:ea typeface="宋体" pitchFamily="2" charset="-122"/>
              </a:rPr>
            </a:br>
            <a:endParaRPr lang="en-US" altLang="en-US" b="1" smtClean="0">
              <a:ea typeface="宋体" pitchFamily="2" charset="-122"/>
            </a:endParaRPr>
          </a:p>
        </p:txBody>
      </p:sp>
      <p:pic>
        <p:nvPicPr>
          <p:cNvPr id="51204" name="Picture 4" descr="DSC00015"/>
          <p:cNvPicPr preferRelativeResize="0">
            <a:picLocks noGrp="1" noChangeAspect="1" noChangeArrowheads="1"/>
          </p:cNvPicPr>
          <p:nvPr>
            <p:ph idx="4294967295"/>
          </p:nvPr>
        </p:nvPicPr>
        <p:blipFill>
          <a:blip r:embed="rId3" cstate="print"/>
          <a:srcRect/>
          <a:stretch>
            <a:fillRect/>
          </a:stretch>
        </p:blipFill>
        <p:spPr>
          <a:xfrm>
            <a:off x="990600" y="1006475"/>
            <a:ext cx="7239000" cy="5394325"/>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Espace réservé du numéro de diapositive 4"/>
          <p:cNvSpPr>
            <a:spLocks noGrp="1"/>
          </p:cNvSpPr>
          <p:nvPr>
            <p:ph type="sldNum" sz="quarter" idx="12"/>
          </p:nvPr>
        </p:nvSpPr>
        <p:spPr>
          <a:noFill/>
        </p:spPr>
        <p:txBody>
          <a:bodyPr/>
          <a:lstStyle/>
          <a:p>
            <a:pPr>
              <a:buFont typeface="Arial" charset="0"/>
              <a:buNone/>
            </a:pPr>
            <a:fld id="{187643EC-7FD8-4CB2-B9B5-52559E9D56EC}" type="slidenum">
              <a:rPr lang="en-US" altLang="en-US" smtClean="0">
                <a:latin typeface="Arial" charset="0"/>
              </a:rPr>
              <a:pPr>
                <a:buFont typeface="Arial" charset="0"/>
                <a:buNone/>
              </a:pPr>
              <a:t>48</a:t>
            </a:fld>
            <a:endParaRPr lang="en-US" sz="1800" smtClean="0">
              <a:latin typeface="Arial" charset="0"/>
            </a:endParaRPr>
          </a:p>
        </p:txBody>
      </p:sp>
      <p:sp>
        <p:nvSpPr>
          <p:cNvPr id="21508" name="Rectangle 2"/>
          <p:cNvSpPr>
            <a:spLocks noGrp="1" noChangeArrowheads="1"/>
          </p:cNvSpPr>
          <p:nvPr>
            <p:ph type="title" idx="4294967295"/>
          </p:nvPr>
        </p:nvSpPr>
        <p:spPr>
          <a:xfrm>
            <a:off x="152400" y="152400"/>
            <a:ext cx="8991600" cy="1143000"/>
          </a:xfrm>
        </p:spPr>
        <p:txBody>
          <a:bodyPr/>
          <a:lstStyle/>
          <a:p>
            <a:pPr eaLnBrk="1" hangingPunct="1"/>
            <a:r>
              <a:rPr lang="en-US" altLang="en-US" sz="3000" b="1" smtClean="0">
                <a:ea typeface="宋体" pitchFamily="2" charset="-122"/>
              </a:rPr>
              <a:t>Conservation Center Browse Hill</a:t>
            </a:r>
            <a:r>
              <a:rPr lang="en-US" altLang="en-US" sz="3600" b="1" smtClean="0">
                <a:ea typeface="宋体" pitchFamily="2" charset="-122"/>
              </a:rPr>
              <a:t/>
            </a:r>
            <a:br>
              <a:rPr lang="en-US" altLang="en-US" sz="3600" b="1" smtClean="0">
                <a:ea typeface="宋体" pitchFamily="2" charset="-122"/>
              </a:rPr>
            </a:br>
            <a:r>
              <a:rPr lang="en-US" altLang="en-US" sz="2400" smtClean="0">
                <a:ea typeface="宋体" pitchFamily="2" charset="-122"/>
              </a:rPr>
              <a:t>Ficus, Sissoo and Mesquite </a:t>
            </a:r>
            <a:br>
              <a:rPr lang="en-US" altLang="en-US" sz="2400" smtClean="0">
                <a:ea typeface="宋体" pitchFamily="2" charset="-122"/>
              </a:rPr>
            </a:br>
            <a:r>
              <a:rPr lang="zh-CN" altLang="en-US" sz="2400" smtClean="0">
                <a:latin typeface="SimHei" pitchFamily="49" charset="-122"/>
                <a:ea typeface="SimHei" pitchFamily="49" charset="-122"/>
                <a:sym typeface="SimHei" pitchFamily="49" charset="-122"/>
              </a:rPr>
              <a:t>保护中心的植物山  无花果、黄檀、豆科</a:t>
            </a:r>
            <a:endParaRPr lang="en-US" altLang="en-US" sz="2400" b="1" smtClean="0">
              <a:latin typeface="SimHei" pitchFamily="49" charset="-122"/>
              <a:ea typeface="SimHei" pitchFamily="49" charset="-122"/>
              <a:sym typeface="SimHei" pitchFamily="49" charset="-122"/>
            </a:endParaRPr>
          </a:p>
        </p:txBody>
      </p:sp>
      <p:graphicFrame>
        <p:nvGraphicFramePr>
          <p:cNvPr id="21506" name="Object 3"/>
          <p:cNvGraphicFramePr>
            <a:graphicFrameLocks noChangeAspect="1"/>
          </p:cNvGraphicFramePr>
          <p:nvPr/>
        </p:nvGraphicFramePr>
        <p:xfrm>
          <a:off x="990600" y="1371600"/>
          <a:ext cx="7239000" cy="5029200"/>
        </p:xfrm>
        <a:graphic>
          <a:graphicData uri="http://schemas.openxmlformats.org/presentationml/2006/ole">
            <p:oleObj spid="_x0000_s21506" r:id="rId4" imgW="6095238" imgH="4571429" progId="">
              <p:embed/>
            </p:oleObj>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Espace réservé du numéro de diapositive 4"/>
          <p:cNvSpPr>
            <a:spLocks noGrp="1"/>
          </p:cNvSpPr>
          <p:nvPr>
            <p:ph type="sldNum" sz="quarter" idx="12"/>
          </p:nvPr>
        </p:nvSpPr>
        <p:spPr>
          <a:noFill/>
        </p:spPr>
        <p:txBody>
          <a:bodyPr/>
          <a:lstStyle/>
          <a:p>
            <a:pPr>
              <a:buFont typeface="Arial" charset="0"/>
              <a:buNone/>
            </a:pPr>
            <a:fld id="{86FBA45A-0359-4F0A-A365-A2805B9A1932}" type="slidenum">
              <a:rPr lang="en-US" altLang="en-US" smtClean="0">
                <a:latin typeface="Arial" charset="0"/>
              </a:rPr>
              <a:pPr>
                <a:buFont typeface="Arial" charset="0"/>
                <a:buNone/>
              </a:pPr>
              <a:t>49</a:t>
            </a:fld>
            <a:endParaRPr lang="en-US" sz="1800" smtClean="0">
              <a:latin typeface="Arial" charset="0"/>
            </a:endParaRPr>
          </a:p>
        </p:txBody>
      </p:sp>
      <p:sp>
        <p:nvSpPr>
          <p:cNvPr id="22532" name="Rectangle 2"/>
          <p:cNvSpPr>
            <a:spLocks noGrp="1" noChangeArrowheads="1"/>
          </p:cNvSpPr>
          <p:nvPr>
            <p:ph type="title" idx="4294967295"/>
          </p:nvPr>
        </p:nvSpPr>
        <p:spPr>
          <a:xfrm>
            <a:off x="0" y="30163"/>
            <a:ext cx="9144000" cy="1417637"/>
          </a:xfrm>
        </p:spPr>
        <p:txBody>
          <a:bodyPr/>
          <a:lstStyle/>
          <a:p>
            <a:pPr eaLnBrk="1" hangingPunct="1"/>
            <a:r>
              <a:rPr lang="en-US" altLang="en-US" sz="3000" b="1" smtClean="0">
                <a:ea typeface="宋体" pitchFamily="2" charset="-122"/>
              </a:rPr>
              <a:t>School Group Browse</a:t>
            </a:r>
            <a:r>
              <a:rPr lang="zh-CN" altLang="en-US" sz="3000" b="1" smtClean="0">
                <a:latin typeface="SimHei" pitchFamily="49" charset="-122"/>
                <a:ea typeface="SimHei" pitchFamily="49" charset="-122"/>
                <a:sym typeface="SimHei" pitchFamily="49" charset="-122"/>
              </a:rPr>
              <a:t>老派的成群植物</a:t>
            </a:r>
            <a:r>
              <a:rPr lang="en-US" altLang="en-US" sz="4000" smtClean="0">
                <a:ea typeface="宋体" pitchFamily="2" charset="-122"/>
              </a:rPr>
              <a:t/>
            </a:r>
            <a:br>
              <a:rPr lang="en-US" altLang="en-US" sz="4000" smtClean="0">
                <a:ea typeface="宋体" pitchFamily="2" charset="-122"/>
              </a:rPr>
            </a:br>
            <a:r>
              <a:rPr lang="en-US" altLang="en-US" sz="2000" smtClean="0">
                <a:ea typeface="宋体" pitchFamily="2" charset="-122"/>
              </a:rPr>
              <a:t>Lake shore was cleared of cattails and replaced with native, browsable vegetation including cottonwoods and willows</a:t>
            </a:r>
            <a:br>
              <a:rPr lang="en-US" altLang="en-US" sz="2000" smtClean="0">
                <a:ea typeface="宋体" pitchFamily="2" charset="-122"/>
              </a:rPr>
            </a:br>
            <a:r>
              <a:rPr lang="zh-CN" altLang="en-US" sz="2000" smtClean="0">
                <a:latin typeface="Microsoft YaHei" pitchFamily="34" charset="-122"/>
                <a:ea typeface="Microsoft YaHei" pitchFamily="34" charset="-122"/>
                <a:sym typeface="Microsoft YaHei" pitchFamily="34" charset="-122"/>
              </a:rPr>
              <a:t>清理河岸边的香蒲，由本地可采食的植被替代，其中包括三叶杨和柳树</a:t>
            </a:r>
            <a:endParaRPr lang="en-US" altLang="en-US" sz="2000" smtClean="0">
              <a:latin typeface="Microsoft YaHei" pitchFamily="34" charset="-122"/>
              <a:ea typeface="Microsoft YaHei" pitchFamily="34" charset="-122"/>
              <a:sym typeface="Microsoft YaHei" pitchFamily="34" charset="-122"/>
            </a:endParaRPr>
          </a:p>
        </p:txBody>
      </p:sp>
      <p:graphicFrame>
        <p:nvGraphicFramePr>
          <p:cNvPr id="22530" name="Object 3"/>
          <p:cNvGraphicFramePr>
            <a:graphicFrameLocks noChangeAspect="1"/>
          </p:cNvGraphicFramePr>
          <p:nvPr/>
        </p:nvGraphicFramePr>
        <p:xfrm>
          <a:off x="1143000" y="1600200"/>
          <a:ext cx="6934200" cy="4876800"/>
        </p:xfrm>
        <a:graphic>
          <a:graphicData uri="http://schemas.openxmlformats.org/presentationml/2006/ole">
            <p:oleObj spid="_x0000_s22530" r:id="rId4" imgW="6095238" imgH="4571429" progId="">
              <p:embed/>
            </p:oleObj>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u numéro de diapositive 4"/>
          <p:cNvSpPr>
            <a:spLocks noGrp="1"/>
          </p:cNvSpPr>
          <p:nvPr>
            <p:ph type="sldNum" sz="quarter" idx="12"/>
          </p:nvPr>
        </p:nvSpPr>
        <p:spPr>
          <a:noFill/>
        </p:spPr>
        <p:txBody>
          <a:bodyPr/>
          <a:lstStyle/>
          <a:p>
            <a:pPr>
              <a:buFont typeface="Arial" charset="0"/>
              <a:buNone/>
            </a:pPr>
            <a:fld id="{93A396D9-E5B3-4EF2-85B1-18BF6641E5B4}" type="slidenum">
              <a:rPr lang="en-US" altLang="en-US" smtClean="0">
                <a:latin typeface="Arial" charset="0"/>
              </a:rPr>
              <a:pPr>
                <a:buFont typeface="Arial" charset="0"/>
                <a:buNone/>
              </a:pPr>
              <a:t>5</a:t>
            </a:fld>
            <a:endParaRPr lang="en-US" sz="1800" smtClean="0">
              <a:latin typeface="Arial" charset="0"/>
            </a:endParaRPr>
          </a:p>
        </p:txBody>
      </p:sp>
      <p:sp>
        <p:nvSpPr>
          <p:cNvPr id="24579" name="Rectangle 2"/>
          <p:cNvSpPr>
            <a:spLocks noGrp="1" noChangeArrowheads="1"/>
          </p:cNvSpPr>
          <p:nvPr>
            <p:ph type="title" idx="4294967295"/>
          </p:nvPr>
        </p:nvSpPr>
        <p:spPr>
          <a:xfrm>
            <a:off x="-912813" y="609600"/>
            <a:ext cx="10590213" cy="1143000"/>
          </a:xfrm>
        </p:spPr>
        <p:txBody>
          <a:bodyPr/>
          <a:lstStyle/>
          <a:p>
            <a:pPr eaLnBrk="1" hangingPunct="1"/>
            <a:r>
              <a:rPr lang="en-US" altLang="en-US" sz="3200" b="1" smtClean="0">
                <a:solidFill>
                  <a:schemeClr val="tx1"/>
                </a:solidFill>
                <a:ea typeface="宋体" pitchFamily="2" charset="-122"/>
              </a:rPr>
              <a:t/>
            </a:r>
            <a:br>
              <a:rPr lang="en-US" altLang="en-US" sz="3200" b="1" smtClean="0">
                <a:solidFill>
                  <a:schemeClr val="tx1"/>
                </a:solidFill>
                <a:ea typeface="宋体" pitchFamily="2" charset="-122"/>
              </a:rPr>
            </a:br>
            <a:r>
              <a:rPr lang="en-US" altLang="en-US" sz="3200" b="1" smtClean="0">
                <a:solidFill>
                  <a:schemeClr val="tx1"/>
                </a:solidFill>
                <a:ea typeface="宋体" pitchFamily="2" charset="-122"/>
              </a:rPr>
              <a:t>From Desert to Eden</a:t>
            </a:r>
            <a:r>
              <a:rPr lang="zh-CN" altLang="en-US" sz="3200" b="1" smtClean="0">
                <a:solidFill>
                  <a:schemeClr val="tx1"/>
                </a:solidFill>
                <a:latin typeface="SimHei" pitchFamily="49" charset="-122"/>
                <a:ea typeface="SimHei" pitchFamily="49" charset="-122"/>
                <a:sym typeface="SimHei" pitchFamily="49" charset="-122"/>
              </a:rPr>
              <a:t>从荒漠到伊甸园</a:t>
            </a:r>
            <a:r>
              <a:rPr lang="en-US" altLang="en-US" sz="3200" b="1" smtClean="0">
                <a:solidFill>
                  <a:schemeClr val="tx1"/>
                </a:solidFill>
                <a:ea typeface="宋体" pitchFamily="2" charset="-122"/>
              </a:rPr>
              <a:t/>
            </a:r>
            <a:br>
              <a:rPr lang="en-US" altLang="en-US" sz="3200" b="1" smtClean="0">
                <a:solidFill>
                  <a:schemeClr val="tx1"/>
                </a:solidFill>
                <a:ea typeface="宋体" pitchFamily="2" charset="-122"/>
              </a:rPr>
            </a:br>
            <a:r>
              <a:rPr lang="en-US" altLang="en-US" sz="4800" b="1" smtClean="0">
                <a:solidFill>
                  <a:schemeClr val="tx1"/>
                </a:solidFill>
                <a:ea typeface="宋体" pitchFamily="2" charset="-122"/>
              </a:rPr>
              <a:t> </a:t>
            </a:r>
            <a:r>
              <a:rPr lang="en-US" altLang="en-US" sz="2400" smtClean="0">
                <a:solidFill>
                  <a:srgbClr val="339933"/>
                </a:solidFill>
                <a:ea typeface="宋体" pitchFamily="2" charset="-122"/>
              </a:rPr>
              <a:t>Providing browse is not impossible, </a:t>
            </a:r>
            <a:br>
              <a:rPr lang="en-US" altLang="en-US" sz="2400" smtClean="0">
                <a:solidFill>
                  <a:srgbClr val="339933"/>
                </a:solidFill>
                <a:ea typeface="宋体" pitchFamily="2" charset="-122"/>
              </a:rPr>
            </a:br>
            <a:r>
              <a:rPr lang="en-US" altLang="en-US" sz="2400" smtClean="0">
                <a:solidFill>
                  <a:srgbClr val="339933"/>
                </a:solidFill>
                <a:ea typeface="宋体" pitchFamily="2" charset="-122"/>
              </a:rPr>
              <a:t>not even in a desert environment</a:t>
            </a:r>
            <a:br>
              <a:rPr lang="en-US" altLang="en-US" sz="2400" smtClean="0">
                <a:solidFill>
                  <a:srgbClr val="339933"/>
                </a:solidFill>
                <a:ea typeface="宋体" pitchFamily="2" charset="-122"/>
              </a:rPr>
            </a:br>
            <a:r>
              <a:rPr lang="en-US" altLang="en-US" sz="2400" smtClean="0">
                <a:solidFill>
                  <a:srgbClr val="339933"/>
                </a:solidFill>
                <a:ea typeface="宋体" pitchFamily="2" charset="-122"/>
              </a:rPr>
              <a:t>    </a:t>
            </a:r>
            <a:r>
              <a:rPr lang="zh-CN" altLang="en-US" sz="2400" smtClean="0">
                <a:solidFill>
                  <a:srgbClr val="339933"/>
                </a:solidFill>
                <a:latin typeface="Microsoft YaHei" pitchFamily="34" charset="-122"/>
                <a:ea typeface="Microsoft YaHei" pitchFamily="34" charset="-122"/>
                <a:sym typeface="Microsoft YaHei" pitchFamily="34" charset="-122"/>
              </a:rPr>
              <a:t>提供一个有植被并自由取食的环境并不是不可能，</a:t>
            </a:r>
            <a:r>
              <a:rPr lang="en-US" altLang="en-US" sz="2400" smtClean="0">
                <a:solidFill>
                  <a:srgbClr val="339933"/>
                </a:solidFill>
                <a:latin typeface="Microsoft YaHei" pitchFamily="34" charset="-122"/>
                <a:ea typeface="Microsoft YaHei" pitchFamily="34" charset="-122"/>
                <a:sym typeface="Microsoft YaHei" pitchFamily="34" charset="-122"/>
              </a:rPr>
              <a:t/>
            </a:r>
            <a:br>
              <a:rPr lang="en-US" altLang="en-US" sz="2400" smtClean="0">
                <a:solidFill>
                  <a:srgbClr val="339933"/>
                </a:solidFill>
                <a:latin typeface="Microsoft YaHei" pitchFamily="34" charset="-122"/>
                <a:ea typeface="Microsoft YaHei" pitchFamily="34" charset="-122"/>
                <a:sym typeface="Microsoft YaHei" pitchFamily="34" charset="-122"/>
              </a:rPr>
            </a:br>
            <a:r>
              <a:rPr lang="zh-CN" altLang="en-US" sz="2400" smtClean="0">
                <a:solidFill>
                  <a:srgbClr val="339933"/>
                </a:solidFill>
                <a:latin typeface="Microsoft YaHei" pitchFamily="34" charset="-122"/>
                <a:ea typeface="Microsoft YaHei" pitchFamily="34" charset="-122"/>
                <a:sym typeface="Microsoft YaHei" pitchFamily="34" charset="-122"/>
              </a:rPr>
              <a:t>即使是在沙漠都是有可能的</a:t>
            </a:r>
            <a:endParaRPr lang="en-US" altLang="en-US" sz="2400" b="1" smtClean="0">
              <a:solidFill>
                <a:srgbClr val="339933"/>
              </a:solidFill>
              <a:latin typeface="Microsoft YaHei" pitchFamily="34" charset="-122"/>
              <a:ea typeface="Microsoft YaHei" pitchFamily="34" charset="-122"/>
              <a:sym typeface="Microsoft YaHei" pitchFamily="34" charset="-122"/>
            </a:endParaRPr>
          </a:p>
        </p:txBody>
      </p:sp>
      <p:sp>
        <p:nvSpPr>
          <p:cNvPr id="24580" name="Rectangle 3"/>
          <p:cNvSpPr>
            <a:spLocks noGrp="1" noChangeArrowheads="1"/>
          </p:cNvSpPr>
          <p:nvPr>
            <p:ph type="body" idx="4294967295"/>
          </p:nvPr>
        </p:nvSpPr>
        <p:spPr>
          <a:xfrm>
            <a:off x="76200" y="2514600"/>
            <a:ext cx="8991600" cy="4191000"/>
          </a:xfrm>
        </p:spPr>
        <p:txBody>
          <a:bodyPr/>
          <a:lstStyle/>
          <a:p>
            <a:pPr eaLnBrk="1" hangingPunct="1"/>
            <a:r>
              <a:rPr lang="en-US" altLang="en-US" sz="2400" b="1" smtClean="0">
                <a:solidFill>
                  <a:srgbClr val="000000"/>
                </a:solidFill>
                <a:ea typeface="宋体" pitchFamily="2" charset="-122"/>
              </a:rPr>
              <a:t>The  Phoenix Zoo is located in the Sonoran desert</a:t>
            </a:r>
          </a:p>
          <a:p>
            <a:pPr eaLnBrk="1" hangingPunct="1"/>
            <a:r>
              <a:rPr lang="zh-CN" altLang="en-US" sz="2400" b="1" smtClean="0">
                <a:solidFill>
                  <a:srgbClr val="000000"/>
                </a:solidFill>
                <a:latin typeface="Microsoft YaHei" pitchFamily="34" charset="-122"/>
                <a:ea typeface="Microsoft YaHei" pitchFamily="34" charset="-122"/>
                <a:sym typeface="Microsoft YaHei" pitchFamily="34" charset="-122"/>
              </a:rPr>
              <a:t>凤凰城动物园位于索诺兰沙漠</a:t>
            </a:r>
            <a:endParaRPr lang="en-US" altLang="en-US" sz="2400" b="1" smtClean="0">
              <a:solidFill>
                <a:srgbClr val="000000"/>
              </a:solidFill>
              <a:latin typeface="Microsoft YaHei" pitchFamily="34" charset="-122"/>
              <a:ea typeface="Microsoft YaHei" pitchFamily="34" charset="-122"/>
              <a:sym typeface="Microsoft YaHei" pitchFamily="34" charset="-122"/>
            </a:endParaRPr>
          </a:p>
          <a:p>
            <a:pPr eaLnBrk="1" hangingPunct="1"/>
            <a:r>
              <a:rPr lang="en-US" altLang="en-US" sz="2400" b="1" smtClean="0">
                <a:solidFill>
                  <a:srgbClr val="000000"/>
                </a:solidFill>
                <a:ea typeface="宋体" pitchFamily="2" charset="-122"/>
              </a:rPr>
              <a:t>Desert climate with temperature ranging from 28F to 125</a:t>
            </a:r>
            <a:r>
              <a:rPr lang="en-US" altLang="en-US" sz="2400" b="1" smtClean="0">
                <a:solidFill>
                  <a:srgbClr val="000000"/>
                </a:solidFill>
                <a:latin typeface="Microsoft YaHei" pitchFamily="34" charset="-122"/>
                <a:ea typeface="Microsoft YaHei" pitchFamily="34" charset="-122"/>
                <a:sym typeface="Microsoft YaHei" pitchFamily="34" charset="-122"/>
              </a:rPr>
              <a:t>F</a:t>
            </a:r>
          </a:p>
          <a:p>
            <a:pPr eaLnBrk="1" hangingPunct="1"/>
            <a:r>
              <a:rPr lang="zh-CN" altLang="en-US" sz="2400" b="1" smtClean="0">
                <a:solidFill>
                  <a:srgbClr val="000000"/>
                </a:solidFill>
                <a:latin typeface="Microsoft YaHei" pitchFamily="34" charset="-122"/>
                <a:ea typeface="Microsoft YaHei" pitchFamily="34" charset="-122"/>
                <a:sym typeface="Microsoft YaHei" pitchFamily="34" charset="-122"/>
              </a:rPr>
              <a:t>沙漠性气候、温度</a:t>
            </a:r>
            <a:r>
              <a:rPr lang="en-US" altLang="en-US" sz="2400" b="1" smtClean="0">
                <a:solidFill>
                  <a:srgbClr val="000000"/>
                </a:solidFill>
                <a:latin typeface="Microsoft YaHei" pitchFamily="34" charset="-122"/>
                <a:ea typeface="Microsoft YaHei" pitchFamily="34" charset="-122"/>
                <a:sym typeface="Microsoft YaHei" pitchFamily="34" charset="-122"/>
              </a:rPr>
              <a:t>28-125</a:t>
            </a:r>
            <a:r>
              <a:rPr lang="zh-CN" altLang="en-US" sz="2400" b="1" smtClean="0">
                <a:solidFill>
                  <a:srgbClr val="000000"/>
                </a:solidFill>
                <a:latin typeface="Microsoft YaHei" pitchFamily="34" charset="-122"/>
                <a:ea typeface="Microsoft YaHei" pitchFamily="34" charset="-122"/>
                <a:sym typeface="Microsoft YaHei" pitchFamily="34" charset="-122"/>
              </a:rPr>
              <a:t>华氏度（</a:t>
            </a:r>
            <a:r>
              <a:rPr lang="en-US" altLang="en-US" sz="2400" b="1" smtClean="0">
                <a:solidFill>
                  <a:srgbClr val="000000"/>
                </a:solidFill>
                <a:latin typeface="Microsoft YaHei" pitchFamily="34" charset="-122"/>
                <a:ea typeface="Microsoft YaHei" pitchFamily="34" charset="-122"/>
                <a:sym typeface="Microsoft YaHei" pitchFamily="34" charset="-122"/>
              </a:rPr>
              <a:t>2.2-51.7</a:t>
            </a:r>
            <a:r>
              <a:rPr lang="zh-CN" altLang="en-US" sz="2400" b="1" smtClean="0">
                <a:solidFill>
                  <a:srgbClr val="000000"/>
                </a:solidFill>
                <a:latin typeface="Microsoft YaHei" pitchFamily="34" charset="-122"/>
                <a:ea typeface="Microsoft YaHei" pitchFamily="34" charset="-122"/>
                <a:sym typeface="Microsoft YaHei" pitchFamily="34" charset="-122"/>
              </a:rPr>
              <a:t>摄氏度）</a:t>
            </a:r>
            <a:r>
              <a:rPr lang="en-US" altLang="en-US" sz="2400" b="1" smtClean="0">
                <a:solidFill>
                  <a:srgbClr val="000000"/>
                </a:solidFill>
                <a:ea typeface="宋体" pitchFamily="2" charset="-122"/>
              </a:rPr>
              <a:t> </a:t>
            </a:r>
          </a:p>
          <a:p>
            <a:pPr eaLnBrk="1" hangingPunct="1"/>
            <a:r>
              <a:rPr lang="en-US" altLang="en-US" sz="2400" b="1" smtClean="0">
                <a:solidFill>
                  <a:srgbClr val="000000"/>
                </a:solidFill>
                <a:ea typeface="宋体" pitchFamily="2" charset="-122"/>
              </a:rPr>
              <a:t>Lack of </a:t>
            </a:r>
            <a:r>
              <a:rPr lang="en-US" altLang="en-US" sz="2400" b="1" smtClean="0">
                <a:ea typeface="宋体" pitchFamily="2" charset="-122"/>
              </a:rPr>
              <a:t>reliable </a:t>
            </a:r>
            <a:r>
              <a:rPr lang="en-US" altLang="en-US" sz="2400" b="1" smtClean="0">
                <a:solidFill>
                  <a:srgbClr val="000000"/>
                </a:solidFill>
                <a:ea typeface="宋体" pitchFamily="2" charset="-122"/>
              </a:rPr>
              <a:t>water supply with 10 inches or less of annual rainfall </a:t>
            </a:r>
          </a:p>
          <a:p>
            <a:pPr eaLnBrk="1" hangingPunct="1"/>
            <a:r>
              <a:rPr lang="zh-CN" altLang="en-US" sz="2400" b="1" smtClean="0">
                <a:solidFill>
                  <a:srgbClr val="000000"/>
                </a:solidFill>
                <a:latin typeface="Microsoft YaHei" pitchFamily="34" charset="-122"/>
                <a:ea typeface="Microsoft YaHei" pitchFamily="34" charset="-122"/>
                <a:sym typeface="Microsoft YaHei" pitchFamily="34" charset="-122"/>
              </a:rPr>
              <a:t>年降雨量少于</a:t>
            </a:r>
            <a:r>
              <a:rPr lang="en-US" altLang="en-US" sz="2400" b="1" smtClean="0">
                <a:solidFill>
                  <a:srgbClr val="000000"/>
                </a:solidFill>
                <a:latin typeface="Microsoft YaHei" pitchFamily="34" charset="-122"/>
                <a:ea typeface="Microsoft YaHei" pitchFamily="34" charset="-122"/>
                <a:sym typeface="Microsoft YaHei" pitchFamily="34" charset="-122"/>
              </a:rPr>
              <a:t>254</a:t>
            </a:r>
            <a:r>
              <a:rPr lang="zh-CN" altLang="en-US" sz="2400" b="1" smtClean="0">
                <a:solidFill>
                  <a:srgbClr val="000000"/>
                </a:solidFill>
                <a:latin typeface="Microsoft YaHei" pitchFamily="34" charset="-122"/>
                <a:ea typeface="Microsoft YaHei" pitchFamily="34" charset="-122"/>
                <a:sym typeface="Microsoft YaHei" pitchFamily="34" charset="-122"/>
              </a:rPr>
              <a:t>毫米，缺乏水资源</a:t>
            </a:r>
            <a:endParaRPr lang="en-US" altLang="en-US" sz="2400" b="1" smtClean="0">
              <a:solidFill>
                <a:srgbClr val="000000"/>
              </a:solidFill>
              <a:latin typeface="Microsoft YaHei" pitchFamily="34" charset="-122"/>
              <a:ea typeface="Microsoft YaHei" pitchFamily="34" charset="-122"/>
              <a:sym typeface="Microsoft YaHei" pitchFamily="34" charset="-122"/>
            </a:endParaRPr>
          </a:p>
          <a:p>
            <a:pPr eaLnBrk="1" hangingPunct="1"/>
            <a:r>
              <a:rPr lang="en-US" altLang="en-US" sz="2400" b="1" smtClean="0">
                <a:solidFill>
                  <a:srgbClr val="000000"/>
                </a:solidFill>
                <a:ea typeface="宋体" pitchFamily="2" charset="-122"/>
              </a:rPr>
              <a:t>Dust storms</a:t>
            </a:r>
            <a:r>
              <a:rPr lang="zh-CN" altLang="en-US" sz="2400" b="1" smtClean="0">
                <a:solidFill>
                  <a:srgbClr val="000000"/>
                </a:solidFill>
                <a:latin typeface="Microsoft YaHei" pitchFamily="34" charset="-122"/>
                <a:ea typeface="Microsoft YaHei" pitchFamily="34" charset="-122"/>
                <a:sym typeface="Microsoft YaHei" pitchFamily="34" charset="-122"/>
              </a:rPr>
              <a:t>沙尘暴</a:t>
            </a:r>
            <a:endParaRPr lang="en-US" altLang="en-US" sz="2400" b="1" smtClean="0">
              <a:solidFill>
                <a:srgbClr val="000000"/>
              </a:solidFill>
              <a:ea typeface="宋体" pitchFamily="2" charset="-122"/>
            </a:endParaRPr>
          </a:p>
          <a:p>
            <a:pPr eaLnBrk="1" hangingPunct="1"/>
            <a:r>
              <a:rPr lang="en-US" altLang="en-US" sz="2400" b="1" smtClean="0">
                <a:solidFill>
                  <a:srgbClr val="000000"/>
                </a:solidFill>
                <a:ea typeface="宋体" pitchFamily="2" charset="-122"/>
              </a:rPr>
              <a:t>Heat Island Effect due to urban environment</a:t>
            </a:r>
          </a:p>
          <a:p>
            <a:pPr eaLnBrk="1" hangingPunct="1"/>
            <a:r>
              <a:rPr lang="zh-CN" altLang="en-US" sz="2400" b="1" smtClean="0">
                <a:solidFill>
                  <a:srgbClr val="000000"/>
                </a:solidFill>
                <a:latin typeface="Microsoft YaHei" pitchFamily="34" charset="-122"/>
                <a:ea typeface="Microsoft YaHei" pitchFamily="34" charset="-122"/>
                <a:sym typeface="Microsoft YaHei" pitchFamily="34" charset="-122"/>
              </a:rPr>
              <a:t>城市热岛效应</a:t>
            </a:r>
            <a:endParaRPr lang="en-US" altLang="en-US" sz="2400" b="1" smtClean="0">
              <a:solidFill>
                <a:srgbClr val="000000"/>
              </a:solidFill>
              <a:latin typeface="Microsoft YaHei" pitchFamily="34" charset="-122"/>
              <a:ea typeface="Microsoft YaHei" pitchFamily="34" charset="-122"/>
              <a:sym typeface="Microsoft YaHei" pitchFamily="34" charset="-122"/>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ce réservé du numéro de diapositive 4"/>
          <p:cNvSpPr>
            <a:spLocks noGrp="1"/>
          </p:cNvSpPr>
          <p:nvPr>
            <p:ph type="sldNum" sz="quarter" idx="12"/>
          </p:nvPr>
        </p:nvSpPr>
        <p:spPr>
          <a:noFill/>
        </p:spPr>
        <p:txBody>
          <a:bodyPr/>
          <a:lstStyle/>
          <a:p>
            <a:pPr>
              <a:buFont typeface="Arial" charset="0"/>
              <a:buNone/>
            </a:pPr>
            <a:fld id="{DD125B0B-B3A3-4784-AE13-CCD69288E0C4}" type="slidenum">
              <a:rPr lang="en-US" altLang="en-US" smtClean="0">
                <a:latin typeface="Arial" charset="0"/>
              </a:rPr>
              <a:pPr>
                <a:buFont typeface="Arial" charset="0"/>
                <a:buNone/>
              </a:pPr>
              <a:t>50</a:t>
            </a:fld>
            <a:endParaRPr lang="en-US" sz="1800" smtClean="0">
              <a:latin typeface="Arial" charset="0"/>
            </a:endParaRPr>
          </a:p>
        </p:txBody>
      </p:sp>
      <p:sp>
        <p:nvSpPr>
          <p:cNvPr id="52227" name="Rectangle 2"/>
          <p:cNvSpPr>
            <a:spLocks noGrp="1" noChangeArrowheads="1"/>
          </p:cNvSpPr>
          <p:nvPr>
            <p:ph type="title" idx="4294967295"/>
          </p:nvPr>
        </p:nvSpPr>
        <p:spPr>
          <a:xfrm>
            <a:off x="457200" y="152400"/>
            <a:ext cx="8229600" cy="1143000"/>
          </a:xfrm>
        </p:spPr>
        <p:txBody>
          <a:bodyPr/>
          <a:lstStyle/>
          <a:p>
            <a:pPr eaLnBrk="1" hangingPunct="1"/>
            <a:r>
              <a:rPr lang="en-US" altLang="en-US" sz="3200" b="1" smtClean="0">
                <a:ea typeface="宋体" pitchFamily="2" charset="-122"/>
              </a:rPr>
              <a:t>Elephant Browse Garden</a:t>
            </a:r>
            <a:br>
              <a:rPr lang="en-US" altLang="en-US" sz="3200" b="1" smtClean="0">
                <a:ea typeface="宋体" pitchFamily="2" charset="-122"/>
              </a:rPr>
            </a:br>
            <a:r>
              <a:rPr lang="zh-CN" altLang="en-US" sz="3200" b="1" smtClean="0">
                <a:latin typeface="SimHei" pitchFamily="49" charset="-122"/>
                <a:ea typeface="SimHei" pitchFamily="49" charset="-122"/>
                <a:sym typeface="SimHei" pitchFamily="49" charset="-122"/>
              </a:rPr>
              <a:t>象的植物园</a:t>
            </a:r>
            <a:r>
              <a:rPr lang="en-US" altLang="en-US" sz="4800" b="1" smtClean="0">
                <a:latin typeface="SimHei" pitchFamily="49" charset="-122"/>
                <a:ea typeface="SimHei" pitchFamily="49" charset="-122"/>
                <a:sym typeface="SimHei" pitchFamily="49" charset="-122"/>
              </a:rPr>
              <a:t/>
            </a:r>
            <a:br>
              <a:rPr lang="en-US" altLang="en-US" sz="4800" b="1" smtClean="0">
                <a:latin typeface="SimHei" pitchFamily="49" charset="-122"/>
                <a:ea typeface="SimHei" pitchFamily="49" charset="-122"/>
                <a:sym typeface="SimHei" pitchFamily="49" charset="-122"/>
              </a:rPr>
            </a:br>
            <a:r>
              <a:rPr lang="en-US" altLang="en-US" sz="2400" b="1" smtClean="0">
                <a:ea typeface="宋体" pitchFamily="2" charset="-122"/>
              </a:rPr>
              <a:t>Banana and Sugar cane </a:t>
            </a:r>
            <a:r>
              <a:rPr lang="zh-CN" altLang="en-US" sz="2400" b="1" smtClean="0">
                <a:latin typeface="Microsoft YaHei" pitchFamily="34" charset="-122"/>
                <a:ea typeface="Microsoft YaHei" pitchFamily="34" charset="-122"/>
                <a:sym typeface="Microsoft YaHei" pitchFamily="34" charset="-122"/>
              </a:rPr>
              <a:t>香蕉和甘蔗</a:t>
            </a:r>
            <a:endParaRPr lang="en-US" altLang="en-US" sz="2400" b="1" smtClean="0">
              <a:latin typeface="Microsoft YaHei" pitchFamily="34" charset="-122"/>
              <a:ea typeface="Microsoft YaHei" pitchFamily="34" charset="-122"/>
              <a:sym typeface="Microsoft YaHei" pitchFamily="34" charset="-122"/>
            </a:endParaRPr>
          </a:p>
        </p:txBody>
      </p:sp>
      <p:pic>
        <p:nvPicPr>
          <p:cNvPr id="52228" name="Picture 4" descr="DSC00035"/>
          <p:cNvPicPr preferRelativeResize="0">
            <a:picLocks noGrp="1" noChangeAspect="1" noChangeArrowheads="1"/>
          </p:cNvPicPr>
          <p:nvPr>
            <p:ph idx="4294967295"/>
          </p:nvPr>
        </p:nvPicPr>
        <p:blipFill>
          <a:blip r:embed="rId3" cstate="print"/>
          <a:srcRect/>
          <a:stretch>
            <a:fillRect/>
          </a:stretch>
        </p:blipFill>
        <p:spPr>
          <a:xfrm>
            <a:off x="990600" y="1371600"/>
            <a:ext cx="7315200" cy="5029200"/>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u numéro de diapositive 4"/>
          <p:cNvSpPr>
            <a:spLocks noGrp="1"/>
          </p:cNvSpPr>
          <p:nvPr>
            <p:ph type="sldNum" sz="quarter" idx="12"/>
          </p:nvPr>
        </p:nvSpPr>
        <p:spPr>
          <a:noFill/>
        </p:spPr>
        <p:txBody>
          <a:bodyPr/>
          <a:lstStyle/>
          <a:p>
            <a:pPr>
              <a:buFont typeface="Arial" charset="0"/>
              <a:buNone/>
            </a:pPr>
            <a:fld id="{896315EE-4A9F-4F87-8D51-9D993A912D9C}" type="slidenum">
              <a:rPr lang="en-US" altLang="en-US" smtClean="0">
                <a:latin typeface="Arial" charset="0"/>
              </a:rPr>
              <a:pPr>
                <a:buFont typeface="Arial" charset="0"/>
                <a:buNone/>
              </a:pPr>
              <a:t>51</a:t>
            </a:fld>
            <a:endParaRPr lang="en-US" sz="1800" smtClean="0">
              <a:latin typeface="Arial" charset="0"/>
            </a:endParaRPr>
          </a:p>
        </p:txBody>
      </p:sp>
      <p:sp>
        <p:nvSpPr>
          <p:cNvPr id="53251" name="Rectangle 2"/>
          <p:cNvSpPr>
            <a:spLocks noGrp="1" noChangeArrowheads="1"/>
          </p:cNvSpPr>
          <p:nvPr>
            <p:ph type="title" idx="4294967295"/>
          </p:nvPr>
        </p:nvSpPr>
        <p:spPr>
          <a:xfrm>
            <a:off x="228600" y="228600"/>
            <a:ext cx="8686800" cy="1143000"/>
          </a:xfrm>
        </p:spPr>
        <p:txBody>
          <a:bodyPr/>
          <a:lstStyle/>
          <a:p>
            <a:pPr eaLnBrk="1" hangingPunct="1"/>
            <a:r>
              <a:rPr lang="en-US" altLang="en-US" sz="4000" smtClean="0">
                <a:ea typeface="宋体" pitchFamily="2" charset="-122"/>
              </a:rPr>
              <a:t>Uco Swamp Garden</a:t>
            </a:r>
            <a:br>
              <a:rPr lang="en-US" altLang="en-US" sz="4000" smtClean="0">
                <a:ea typeface="宋体" pitchFamily="2" charset="-122"/>
              </a:rPr>
            </a:br>
            <a:r>
              <a:rPr lang="zh-CN" altLang="en-US" sz="3800" smtClean="0">
                <a:latin typeface="SimHei" pitchFamily="49" charset="-122"/>
                <a:ea typeface="SimHei" pitchFamily="49" charset="-122"/>
                <a:sym typeface="SimHei" pitchFamily="49" charset="-122"/>
              </a:rPr>
              <a:t>中央俄克拉荷马大学的沼泽花园</a:t>
            </a:r>
            <a:r>
              <a:rPr lang="en-US" altLang="en-US" sz="4800" smtClean="0">
                <a:ea typeface="宋体" pitchFamily="2" charset="-122"/>
              </a:rPr>
              <a:t/>
            </a:r>
            <a:br>
              <a:rPr lang="en-US" altLang="en-US" sz="4800" smtClean="0">
                <a:ea typeface="宋体" pitchFamily="2" charset="-122"/>
              </a:rPr>
            </a:br>
            <a:r>
              <a:rPr lang="en-US" altLang="en-US" sz="2400" smtClean="0">
                <a:ea typeface="宋体" pitchFamily="2" charset="-122"/>
              </a:rPr>
              <a:t>Ficus, Willow, Cottonwood and Elm</a:t>
            </a:r>
            <a:r>
              <a:rPr lang="zh-CN" altLang="en-US" sz="2400" smtClean="0">
                <a:latin typeface="Microsoft YaHei" pitchFamily="34" charset="-122"/>
                <a:ea typeface="Microsoft YaHei" pitchFamily="34" charset="-122"/>
                <a:sym typeface="Microsoft YaHei" pitchFamily="34" charset="-122"/>
              </a:rPr>
              <a:t>榕树、柳树、榆树</a:t>
            </a:r>
            <a:endParaRPr lang="en-US" altLang="en-US" sz="2400" smtClean="0">
              <a:latin typeface="Microsoft YaHei" pitchFamily="34" charset="-122"/>
              <a:ea typeface="Microsoft YaHei" pitchFamily="34" charset="-122"/>
              <a:sym typeface="Microsoft YaHei" pitchFamily="34" charset="-122"/>
            </a:endParaRPr>
          </a:p>
        </p:txBody>
      </p:sp>
      <p:pic>
        <p:nvPicPr>
          <p:cNvPr id="53252" name="Picture 4" descr="DSC00032"/>
          <p:cNvPicPr preferRelativeResize="0">
            <a:picLocks noGrp="1" noChangeAspect="1" noChangeArrowheads="1"/>
          </p:cNvPicPr>
          <p:nvPr>
            <p:ph idx="4294967295"/>
          </p:nvPr>
        </p:nvPicPr>
        <p:blipFill>
          <a:blip r:embed="rId3" cstate="print"/>
          <a:srcRect/>
          <a:stretch>
            <a:fillRect/>
          </a:stretch>
        </p:blipFill>
        <p:spPr>
          <a:xfrm>
            <a:off x="990600" y="1524000"/>
            <a:ext cx="7239000" cy="4953000"/>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ce réservé du numéro de diapositive 4"/>
          <p:cNvSpPr>
            <a:spLocks noGrp="1"/>
          </p:cNvSpPr>
          <p:nvPr>
            <p:ph type="sldNum" sz="quarter" idx="12"/>
          </p:nvPr>
        </p:nvSpPr>
        <p:spPr>
          <a:noFill/>
        </p:spPr>
        <p:txBody>
          <a:bodyPr/>
          <a:lstStyle/>
          <a:p>
            <a:pPr>
              <a:buFont typeface="Arial" charset="0"/>
              <a:buNone/>
            </a:pPr>
            <a:fld id="{A88033B2-093A-4B2B-B69E-92884DAE7A8A}" type="slidenum">
              <a:rPr lang="en-US" altLang="en-US" smtClean="0">
                <a:latin typeface="Arial" charset="0"/>
              </a:rPr>
              <a:pPr>
                <a:buFont typeface="Arial" charset="0"/>
                <a:buNone/>
              </a:pPr>
              <a:t>52</a:t>
            </a:fld>
            <a:endParaRPr lang="en-US" sz="1800" smtClean="0">
              <a:latin typeface="Arial" charset="0"/>
            </a:endParaRPr>
          </a:p>
        </p:txBody>
      </p:sp>
      <p:sp>
        <p:nvSpPr>
          <p:cNvPr id="54275" name="Rectangle 5"/>
          <p:cNvSpPr>
            <a:spLocks noGrp="1" noChangeArrowheads="1"/>
          </p:cNvSpPr>
          <p:nvPr>
            <p:ph type="title" idx="4294967295"/>
          </p:nvPr>
        </p:nvSpPr>
        <p:spPr>
          <a:xfrm>
            <a:off x="457200" y="228600"/>
            <a:ext cx="8229600" cy="1417638"/>
          </a:xfrm>
        </p:spPr>
        <p:txBody>
          <a:bodyPr/>
          <a:lstStyle/>
          <a:p>
            <a:pPr eaLnBrk="1" hangingPunct="1"/>
            <a:r>
              <a:rPr lang="en-US" altLang="en-US" sz="3600" b="1" smtClean="0">
                <a:ea typeface="宋体" pitchFamily="2" charset="-122"/>
              </a:rPr>
              <a:t>Tecoma Crossing</a:t>
            </a:r>
            <a:r>
              <a:rPr lang="zh-CN" altLang="en-US" sz="3600" b="1" smtClean="0">
                <a:latin typeface="SimHei" pitchFamily="49" charset="-122"/>
                <a:ea typeface="SimHei" pitchFamily="49" charset="-122"/>
                <a:sym typeface="SimHei" pitchFamily="49" charset="-122"/>
              </a:rPr>
              <a:t>黄钟花</a:t>
            </a:r>
            <a:r>
              <a:rPr lang="en-US" altLang="en-US" sz="3200" smtClean="0">
                <a:ea typeface="宋体" pitchFamily="2" charset="-122"/>
              </a:rPr>
              <a:t/>
            </a:r>
            <a:br>
              <a:rPr lang="en-US" altLang="en-US" sz="3200" smtClean="0">
                <a:ea typeface="宋体" pitchFamily="2" charset="-122"/>
              </a:rPr>
            </a:br>
            <a:r>
              <a:rPr lang="en-US" altLang="en-US" sz="2400" smtClean="0">
                <a:ea typeface="宋体" pitchFamily="2" charset="-122"/>
              </a:rPr>
              <a:t>Tecoma, Desert Willow, Palo Verde </a:t>
            </a:r>
            <a:br>
              <a:rPr lang="en-US" altLang="en-US" sz="2400" smtClean="0">
                <a:ea typeface="宋体" pitchFamily="2" charset="-122"/>
              </a:rPr>
            </a:br>
            <a:r>
              <a:rPr lang="zh-CN" altLang="en-US" sz="2400" smtClean="0">
                <a:latin typeface="Microsoft YaHei" pitchFamily="34" charset="-122"/>
                <a:ea typeface="Microsoft YaHei" pitchFamily="34" charset="-122"/>
                <a:sym typeface="Microsoft YaHei" pitchFamily="34" charset="-122"/>
              </a:rPr>
              <a:t>黄钟花、沙漠柳树、绿皮树</a:t>
            </a:r>
            <a:r>
              <a:rPr lang="en-US" altLang="en-US" sz="2400" smtClean="0">
                <a:ea typeface="宋体" pitchFamily="2" charset="-122"/>
              </a:rPr>
              <a:t/>
            </a:r>
            <a:br>
              <a:rPr lang="en-US" altLang="en-US" sz="2400" smtClean="0">
                <a:ea typeface="宋体" pitchFamily="2" charset="-122"/>
              </a:rPr>
            </a:br>
            <a:endParaRPr lang="en-US" altLang="en-US" sz="2400" smtClean="0">
              <a:ea typeface="宋体" pitchFamily="2" charset="-122"/>
            </a:endParaRPr>
          </a:p>
        </p:txBody>
      </p:sp>
      <p:pic>
        <p:nvPicPr>
          <p:cNvPr id="54276" name="Picture 4" descr="DSC00011"/>
          <p:cNvPicPr preferRelativeResize="0">
            <a:picLocks noGrp="1" noChangeAspect="1" noChangeArrowheads="1"/>
          </p:cNvPicPr>
          <p:nvPr>
            <p:ph sz="half" idx="4294967295"/>
          </p:nvPr>
        </p:nvPicPr>
        <p:blipFill>
          <a:blip r:embed="rId3" cstate="print"/>
          <a:srcRect/>
          <a:stretch>
            <a:fillRect/>
          </a:stretch>
        </p:blipFill>
        <p:spPr>
          <a:xfrm>
            <a:off x="914400" y="1447800"/>
            <a:ext cx="7391400" cy="4953000"/>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u numéro de diapositive 4"/>
          <p:cNvSpPr>
            <a:spLocks noGrp="1"/>
          </p:cNvSpPr>
          <p:nvPr>
            <p:ph type="sldNum" sz="quarter" idx="12"/>
          </p:nvPr>
        </p:nvSpPr>
        <p:spPr>
          <a:noFill/>
        </p:spPr>
        <p:txBody>
          <a:bodyPr/>
          <a:lstStyle/>
          <a:p>
            <a:pPr>
              <a:buFont typeface="Arial" charset="0"/>
              <a:buNone/>
            </a:pPr>
            <a:fld id="{08F35D69-F8D2-45F6-81A9-06BB27997EFB}" type="slidenum">
              <a:rPr lang="en-US" altLang="en-US" smtClean="0">
                <a:latin typeface="Arial" charset="0"/>
              </a:rPr>
              <a:pPr>
                <a:buFont typeface="Arial" charset="0"/>
                <a:buNone/>
              </a:pPr>
              <a:t>53</a:t>
            </a:fld>
            <a:endParaRPr lang="en-US" sz="1800" smtClean="0">
              <a:latin typeface="Arial" charset="0"/>
            </a:endParaRPr>
          </a:p>
        </p:txBody>
      </p:sp>
      <p:sp>
        <p:nvSpPr>
          <p:cNvPr id="55299" name="Rectangle 2"/>
          <p:cNvSpPr>
            <a:spLocks noGrp="1" noChangeArrowheads="1"/>
          </p:cNvSpPr>
          <p:nvPr>
            <p:ph type="title" idx="4294967295"/>
          </p:nvPr>
        </p:nvSpPr>
        <p:spPr/>
        <p:txBody>
          <a:bodyPr/>
          <a:lstStyle/>
          <a:p>
            <a:pPr eaLnBrk="1" hangingPunct="1"/>
            <a:r>
              <a:rPr lang="en-US" altLang="en-US" sz="3600" b="1" smtClean="0">
                <a:solidFill>
                  <a:srgbClr val="339933"/>
                </a:solidFill>
                <a:ea typeface="宋体" pitchFamily="2" charset="-122"/>
              </a:rPr>
              <a:t/>
            </a:r>
            <a:br>
              <a:rPr lang="en-US" altLang="en-US" sz="3600" b="1" smtClean="0">
                <a:solidFill>
                  <a:srgbClr val="339933"/>
                </a:solidFill>
                <a:ea typeface="宋体" pitchFamily="2" charset="-122"/>
              </a:rPr>
            </a:br>
            <a:r>
              <a:rPr lang="en-US" altLang="en-US" sz="3600" b="1" smtClean="0">
                <a:solidFill>
                  <a:srgbClr val="339933"/>
                </a:solidFill>
                <a:ea typeface="宋体" pitchFamily="2" charset="-122"/>
              </a:rPr>
              <a:t> </a:t>
            </a:r>
            <a:r>
              <a:rPr lang="en-US" altLang="en-US" sz="3600" b="1" smtClean="0">
                <a:solidFill>
                  <a:schemeClr val="tx1"/>
                </a:solidFill>
                <a:ea typeface="宋体" pitchFamily="2" charset="-122"/>
              </a:rPr>
              <a:t>Greenhouse Herb garden</a:t>
            </a:r>
            <a:br>
              <a:rPr lang="en-US" altLang="en-US" sz="3600" b="1" smtClean="0">
                <a:solidFill>
                  <a:schemeClr val="tx1"/>
                </a:solidFill>
                <a:ea typeface="宋体" pitchFamily="2" charset="-122"/>
              </a:rPr>
            </a:br>
            <a:r>
              <a:rPr lang="zh-CN" altLang="en-US" sz="3600" b="1" smtClean="0">
                <a:solidFill>
                  <a:schemeClr val="tx1"/>
                </a:solidFill>
                <a:latin typeface="SimHei" pitchFamily="49" charset="-122"/>
                <a:ea typeface="SimHei" pitchFamily="49" charset="-122"/>
                <a:sym typeface="SimHei" pitchFamily="49" charset="-122"/>
              </a:rPr>
              <a:t>温室草花园</a:t>
            </a:r>
            <a:r>
              <a:rPr lang="en-US" altLang="en-US" sz="3600" smtClean="0">
                <a:solidFill>
                  <a:schemeClr val="tx1"/>
                </a:solidFill>
                <a:ea typeface="宋体" pitchFamily="2" charset="-122"/>
              </a:rPr>
              <a:t/>
            </a:r>
            <a:br>
              <a:rPr lang="en-US" altLang="en-US" sz="3600" smtClean="0">
                <a:solidFill>
                  <a:schemeClr val="tx1"/>
                </a:solidFill>
                <a:ea typeface="宋体" pitchFamily="2" charset="-122"/>
              </a:rPr>
            </a:br>
            <a:r>
              <a:rPr lang="en-US" altLang="en-US" sz="3200" smtClean="0">
                <a:ea typeface="宋体" pitchFamily="2" charset="-122"/>
              </a:rPr>
              <a:t/>
            </a:r>
            <a:br>
              <a:rPr lang="en-US" altLang="en-US" sz="3200" smtClean="0">
                <a:ea typeface="宋体" pitchFamily="2" charset="-122"/>
              </a:rPr>
            </a:br>
            <a:endParaRPr lang="en-US" altLang="en-US" sz="3200" b="1" smtClean="0">
              <a:solidFill>
                <a:schemeClr val="tx1"/>
              </a:solidFill>
              <a:ea typeface="宋体" pitchFamily="2" charset="-122"/>
            </a:endParaRPr>
          </a:p>
        </p:txBody>
      </p:sp>
      <p:pic>
        <p:nvPicPr>
          <p:cNvPr id="55300" name="Picture 4" descr="DSC00007"/>
          <p:cNvPicPr preferRelativeResize="0">
            <a:picLocks noGrp="1" noChangeAspect="1" noChangeArrowheads="1"/>
          </p:cNvPicPr>
          <p:nvPr>
            <p:ph idx="4294967295"/>
          </p:nvPr>
        </p:nvPicPr>
        <p:blipFill>
          <a:blip r:embed="rId3" cstate="print"/>
          <a:srcRect/>
          <a:stretch>
            <a:fillRect/>
          </a:stretch>
        </p:blipFill>
        <p:spPr>
          <a:xfrm>
            <a:off x="838200" y="1295400"/>
            <a:ext cx="7696200" cy="5105400"/>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u numéro de diapositive 4"/>
          <p:cNvSpPr>
            <a:spLocks noGrp="1"/>
          </p:cNvSpPr>
          <p:nvPr>
            <p:ph type="sldNum" sz="quarter" idx="12"/>
          </p:nvPr>
        </p:nvSpPr>
        <p:spPr>
          <a:noFill/>
        </p:spPr>
        <p:txBody>
          <a:bodyPr/>
          <a:lstStyle/>
          <a:p>
            <a:pPr>
              <a:buFont typeface="Arial" charset="0"/>
              <a:buNone/>
            </a:pPr>
            <a:fld id="{D73B5A9A-B4E2-40EA-9770-B4EAE4D39354}" type="slidenum">
              <a:rPr lang="en-US" altLang="en-US" smtClean="0">
                <a:latin typeface="Arial" charset="0"/>
              </a:rPr>
              <a:pPr>
                <a:buFont typeface="Arial" charset="0"/>
                <a:buNone/>
              </a:pPr>
              <a:t>54</a:t>
            </a:fld>
            <a:endParaRPr lang="en-US" sz="1800" smtClean="0">
              <a:latin typeface="Arial" charset="0"/>
            </a:endParaRPr>
          </a:p>
        </p:txBody>
      </p:sp>
      <p:sp>
        <p:nvSpPr>
          <p:cNvPr id="56323" name="Rectangle 2"/>
          <p:cNvSpPr>
            <a:spLocks noGrp="1" noChangeArrowheads="1"/>
          </p:cNvSpPr>
          <p:nvPr>
            <p:ph type="title" idx="4294967295"/>
          </p:nvPr>
        </p:nvSpPr>
        <p:spPr/>
        <p:txBody>
          <a:bodyPr/>
          <a:lstStyle/>
          <a:p>
            <a:pPr eaLnBrk="1" hangingPunct="1"/>
            <a:r>
              <a:rPr lang="en-US" altLang="en-US" sz="4000" b="1" smtClean="0">
                <a:ea typeface="宋体" pitchFamily="2" charset="-122"/>
              </a:rPr>
              <a:t>Potential Future Browse Gardens</a:t>
            </a:r>
            <a:br>
              <a:rPr lang="en-US" altLang="en-US" sz="4000" b="1" smtClean="0">
                <a:ea typeface="宋体" pitchFamily="2" charset="-122"/>
              </a:rPr>
            </a:br>
            <a:r>
              <a:rPr lang="zh-CN" altLang="en-US" sz="4000" b="1" smtClean="0">
                <a:latin typeface="SimHei" pitchFamily="49" charset="-122"/>
                <a:ea typeface="SimHei" pitchFamily="49" charset="-122"/>
                <a:sym typeface="SimHei" pitchFamily="49" charset="-122"/>
              </a:rPr>
              <a:t>未来可能的植物花园</a:t>
            </a:r>
            <a:r>
              <a:rPr lang="en-US" altLang="en-US" sz="4000" b="1" smtClean="0">
                <a:ea typeface="宋体" pitchFamily="2" charset="-122"/>
              </a:rPr>
              <a:t> </a:t>
            </a:r>
            <a:br>
              <a:rPr lang="en-US" altLang="en-US" sz="4000" b="1" smtClean="0">
                <a:ea typeface="宋体" pitchFamily="2" charset="-122"/>
              </a:rPr>
            </a:br>
            <a:endParaRPr lang="en-US" altLang="en-US" sz="4000" b="1" smtClean="0">
              <a:ea typeface="宋体" pitchFamily="2" charset="-122"/>
            </a:endParaRPr>
          </a:p>
        </p:txBody>
      </p:sp>
      <p:sp>
        <p:nvSpPr>
          <p:cNvPr id="56324" name="Rectangle 3"/>
          <p:cNvSpPr>
            <a:spLocks noGrp="1" noChangeArrowheads="1"/>
          </p:cNvSpPr>
          <p:nvPr>
            <p:ph type="body" idx="4294967295"/>
          </p:nvPr>
        </p:nvSpPr>
        <p:spPr>
          <a:xfrm>
            <a:off x="457200" y="1371600"/>
            <a:ext cx="8229600" cy="5257800"/>
          </a:xfrm>
        </p:spPr>
        <p:txBody>
          <a:bodyPr/>
          <a:lstStyle/>
          <a:p>
            <a:pPr eaLnBrk="1" hangingPunct="1">
              <a:buFontTx/>
              <a:buNone/>
            </a:pPr>
            <a:r>
              <a:rPr lang="en-US" altLang="en-US" sz="2800" b="1" smtClean="0">
                <a:ea typeface="宋体" pitchFamily="2" charset="-122"/>
              </a:rPr>
              <a:t>Maned wolf</a:t>
            </a:r>
            <a:r>
              <a:rPr lang="zh-CN" altLang="en-US" sz="2800" b="1" smtClean="0">
                <a:latin typeface="Microsoft YaHei" pitchFamily="34" charset="-122"/>
                <a:ea typeface="Microsoft YaHei" pitchFamily="34" charset="-122"/>
                <a:sym typeface="Microsoft YaHei" pitchFamily="34" charset="-122"/>
              </a:rPr>
              <a:t>鬃狼</a:t>
            </a:r>
            <a:endParaRPr lang="en-US" altLang="en-US" sz="2800" b="1" smtClean="0">
              <a:latin typeface="Microsoft YaHei" pitchFamily="34" charset="-122"/>
              <a:ea typeface="Microsoft YaHei" pitchFamily="34" charset="-122"/>
              <a:sym typeface="Microsoft YaHei" pitchFamily="34" charset="-122"/>
            </a:endParaRPr>
          </a:p>
          <a:p>
            <a:pPr eaLnBrk="1" hangingPunct="1">
              <a:buFontTx/>
              <a:buNone/>
            </a:pPr>
            <a:r>
              <a:rPr lang="en-US" altLang="en-US" sz="2800" smtClean="0">
                <a:ea typeface="宋体" pitchFamily="2" charset="-122"/>
              </a:rPr>
              <a:t>	Entire perimeter of this exhibit will be utilized</a:t>
            </a:r>
          </a:p>
          <a:p>
            <a:pPr eaLnBrk="1" hangingPunct="1">
              <a:buFontTx/>
              <a:buNone/>
            </a:pPr>
            <a:r>
              <a:rPr lang="en-US" altLang="en-US" sz="2800" b="1" smtClean="0">
                <a:ea typeface="宋体" pitchFamily="2" charset="-122"/>
              </a:rPr>
              <a:t>   </a:t>
            </a:r>
            <a:r>
              <a:rPr lang="zh-CN" altLang="en-US" sz="2800" smtClean="0">
                <a:latin typeface="Microsoft YaHei" pitchFamily="34" charset="-122"/>
                <a:ea typeface="Microsoft YaHei" pitchFamily="34" charset="-122"/>
                <a:sym typeface="Microsoft YaHei" pitchFamily="34" charset="-122"/>
              </a:rPr>
              <a:t>整个展区的周界都可以利用起来</a:t>
            </a:r>
            <a:endParaRPr lang="en-US" altLang="en-US" sz="2800" smtClean="0">
              <a:ea typeface="宋体" pitchFamily="2" charset="-122"/>
            </a:endParaRPr>
          </a:p>
          <a:p>
            <a:pPr eaLnBrk="1" hangingPunct="1">
              <a:buFontTx/>
              <a:buNone/>
            </a:pPr>
            <a:r>
              <a:rPr lang="en-US" altLang="en-US" sz="2800" b="1" smtClean="0">
                <a:ea typeface="宋体" pitchFamily="2" charset="-122"/>
              </a:rPr>
              <a:t>Warty pig</a:t>
            </a:r>
            <a:r>
              <a:rPr lang="zh-CN" altLang="en-US" sz="2800" b="1" smtClean="0">
                <a:latin typeface="Microsoft YaHei" pitchFamily="34" charset="-122"/>
                <a:ea typeface="Microsoft YaHei" pitchFamily="34" charset="-122"/>
                <a:sym typeface="Microsoft YaHei" pitchFamily="34" charset="-122"/>
              </a:rPr>
              <a:t>疣猪</a:t>
            </a:r>
            <a:endParaRPr lang="en-US" altLang="en-US" sz="2800" b="1" smtClean="0">
              <a:latin typeface="Microsoft YaHei" pitchFamily="34" charset="-122"/>
              <a:ea typeface="Microsoft YaHei" pitchFamily="34" charset="-122"/>
              <a:sym typeface="Microsoft YaHei" pitchFamily="34" charset="-122"/>
            </a:endParaRPr>
          </a:p>
          <a:p>
            <a:pPr eaLnBrk="1" hangingPunct="1">
              <a:buFontTx/>
              <a:buNone/>
            </a:pPr>
            <a:r>
              <a:rPr lang="en-US" altLang="en-US" sz="2800" b="1" smtClean="0">
                <a:ea typeface="宋体" pitchFamily="2" charset="-122"/>
              </a:rPr>
              <a:t>	</a:t>
            </a:r>
            <a:r>
              <a:rPr lang="en-US" altLang="en-US" sz="2800" smtClean="0">
                <a:ea typeface="宋体" pitchFamily="2" charset="-122"/>
              </a:rPr>
              <a:t>Behind exhibit utilizing hillside and creek</a:t>
            </a:r>
          </a:p>
          <a:p>
            <a:pPr eaLnBrk="1" hangingPunct="1">
              <a:buFontTx/>
              <a:buNone/>
            </a:pPr>
            <a:r>
              <a:rPr lang="en-US" altLang="en-US" sz="2800" b="1" smtClean="0">
                <a:ea typeface="宋体" pitchFamily="2" charset="-122"/>
              </a:rPr>
              <a:t>    </a:t>
            </a:r>
            <a:r>
              <a:rPr lang="zh-CN" altLang="en-US" sz="2800" smtClean="0">
                <a:latin typeface="Microsoft YaHei" pitchFamily="34" charset="-122"/>
                <a:ea typeface="Microsoft YaHei" pitchFamily="34" charset="-122"/>
                <a:sym typeface="Microsoft YaHei" pitchFamily="34" charset="-122"/>
              </a:rPr>
              <a:t>展区后部用小山和溪流</a:t>
            </a:r>
            <a:endParaRPr lang="en-US" altLang="en-US" sz="2800" smtClean="0">
              <a:latin typeface="Microsoft YaHei" pitchFamily="34" charset="-122"/>
              <a:ea typeface="Microsoft YaHei" pitchFamily="34" charset="-122"/>
              <a:sym typeface="Microsoft YaHei" pitchFamily="34" charset="-122"/>
            </a:endParaRPr>
          </a:p>
          <a:p>
            <a:pPr eaLnBrk="1" hangingPunct="1">
              <a:buFontTx/>
              <a:buNone/>
            </a:pPr>
            <a:r>
              <a:rPr lang="en-US" altLang="en-US" sz="2800" b="1" smtClean="0">
                <a:ea typeface="宋体" pitchFamily="2" charset="-122"/>
              </a:rPr>
              <a:t>Dam Road</a:t>
            </a:r>
            <a:r>
              <a:rPr lang="en-US" altLang="en-US" sz="2800" smtClean="0">
                <a:ea typeface="宋体" pitchFamily="2" charset="-122"/>
              </a:rPr>
              <a:t> </a:t>
            </a:r>
            <a:r>
              <a:rPr lang="zh-CN" altLang="en-US" sz="2800" b="1" smtClean="0">
                <a:latin typeface="Microsoft YaHei" pitchFamily="34" charset="-122"/>
                <a:ea typeface="Microsoft YaHei" pitchFamily="34" charset="-122"/>
                <a:sym typeface="Microsoft YaHei" pitchFamily="34" charset="-122"/>
              </a:rPr>
              <a:t>水坝小路</a:t>
            </a:r>
            <a:endParaRPr lang="en-US" altLang="en-US" sz="2800" b="1" smtClean="0">
              <a:latin typeface="Microsoft YaHei" pitchFamily="34" charset="-122"/>
              <a:ea typeface="Microsoft YaHei" pitchFamily="34" charset="-122"/>
              <a:sym typeface="Microsoft YaHei" pitchFamily="34" charset="-122"/>
            </a:endParaRPr>
          </a:p>
          <a:p>
            <a:pPr eaLnBrk="1" hangingPunct="1">
              <a:buFontTx/>
              <a:buNone/>
            </a:pPr>
            <a:r>
              <a:rPr lang="en-US" altLang="en-US" sz="2800" smtClean="0">
                <a:ea typeface="宋体" pitchFamily="2" charset="-122"/>
              </a:rPr>
              <a:t>	Plant edibles along Lake Shore</a:t>
            </a:r>
          </a:p>
          <a:p>
            <a:pPr eaLnBrk="1" hangingPunct="1">
              <a:buFontTx/>
              <a:buNone/>
            </a:pPr>
            <a:r>
              <a:rPr lang="en-US" altLang="en-US" sz="2800" smtClean="0">
                <a:ea typeface="宋体" pitchFamily="2" charset="-122"/>
              </a:rPr>
              <a:t>    </a:t>
            </a:r>
            <a:r>
              <a:rPr lang="zh-CN" altLang="en-US" sz="2800" smtClean="0">
                <a:latin typeface="Microsoft YaHei" pitchFamily="34" charset="-122"/>
                <a:ea typeface="Microsoft YaHei" pitchFamily="34" charset="-122"/>
                <a:sym typeface="Microsoft YaHei" pitchFamily="34" charset="-122"/>
              </a:rPr>
              <a:t>沿着湖岸种植可食植物</a:t>
            </a:r>
            <a:endParaRPr lang="en-US" altLang="en-US" sz="2800" smtClean="0">
              <a:latin typeface="Microsoft YaHei" pitchFamily="34" charset="-122"/>
              <a:ea typeface="Microsoft YaHei" pitchFamily="34" charset="-122"/>
              <a:sym typeface="Microsoft YaHei" pitchFamily="34" charset="-122"/>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5"/>
          <p:cNvSpPr>
            <a:spLocks noGrp="1" noChangeArrowheads="1"/>
          </p:cNvSpPr>
          <p:nvPr>
            <p:ph type="title" idx="4294967295"/>
          </p:nvPr>
        </p:nvSpPr>
        <p:spPr>
          <a:xfrm>
            <a:off x="0" y="0"/>
            <a:ext cx="8991600" cy="990600"/>
          </a:xfrm>
        </p:spPr>
        <p:txBody>
          <a:bodyPr/>
          <a:lstStyle/>
          <a:p>
            <a:pPr eaLnBrk="1" hangingPunct="1"/>
            <a:r>
              <a:rPr lang="en-US" altLang="en-US" sz="3600" b="1" smtClean="0">
                <a:ea typeface="宋体" pitchFamily="2" charset="-122"/>
              </a:rPr>
              <a:t>Donations- another source of browse</a:t>
            </a:r>
            <a:r>
              <a:rPr lang="en-US" altLang="en-US" sz="3600" b="1" smtClean="0">
                <a:latin typeface="SimHei" pitchFamily="49" charset="-122"/>
                <a:ea typeface="SimHei" pitchFamily="49" charset="-122"/>
                <a:sym typeface="SimHei" pitchFamily="49" charset="-122"/>
              </a:rPr>
              <a:t/>
            </a:r>
            <a:br>
              <a:rPr lang="en-US" altLang="en-US" sz="3600" b="1" smtClean="0">
                <a:latin typeface="SimHei" pitchFamily="49" charset="-122"/>
                <a:ea typeface="SimHei" pitchFamily="49" charset="-122"/>
                <a:sym typeface="SimHei" pitchFamily="49" charset="-122"/>
              </a:rPr>
            </a:br>
            <a:r>
              <a:rPr lang="zh-CN" altLang="en-US" sz="3600" b="1" smtClean="0">
                <a:latin typeface="SimHei" pitchFamily="49" charset="-122"/>
                <a:ea typeface="SimHei" pitchFamily="49" charset="-122"/>
                <a:sym typeface="SimHei" pitchFamily="49" charset="-122"/>
              </a:rPr>
              <a:t>捐助</a:t>
            </a:r>
            <a:r>
              <a:rPr lang="en-US" altLang="en-US" sz="3600" b="1" smtClean="0">
                <a:latin typeface="SimHei" pitchFamily="49" charset="-122"/>
                <a:ea typeface="SimHei" pitchFamily="49" charset="-122"/>
                <a:sym typeface="SimHei" pitchFamily="49" charset="-122"/>
              </a:rPr>
              <a:t>-</a:t>
            </a:r>
            <a:r>
              <a:rPr lang="zh-CN" altLang="en-US" sz="3600" b="1" smtClean="0">
                <a:latin typeface="SimHei" pitchFamily="49" charset="-122"/>
                <a:ea typeface="SimHei" pitchFamily="49" charset="-122"/>
                <a:sym typeface="SimHei" pitchFamily="49" charset="-122"/>
              </a:rPr>
              <a:t>另一个植物来源</a:t>
            </a:r>
            <a:endParaRPr lang="en-US" altLang="en-US" sz="3600" b="1" smtClean="0">
              <a:latin typeface="SimHei" pitchFamily="49" charset="-122"/>
              <a:ea typeface="SimHei" pitchFamily="49" charset="-122"/>
              <a:sym typeface="SimHei" pitchFamily="49" charset="-122"/>
            </a:endParaRPr>
          </a:p>
        </p:txBody>
      </p:sp>
      <p:sp>
        <p:nvSpPr>
          <p:cNvPr id="57347" name="Rectangle 7"/>
          <p:cNvSpPr>
            <a:spLocks noGrp="1" noChangeArrowheads="1"/>
          </p:cNvSpPr>
          <p:nvPr>
            <p:ph idx="4294967295"/>
          </p:nvPr>
        </p:nvSpPr>
        <p:spPr>
          <a:xfrm>
            <a:off x="0" y="1066800"/>
            <a:ext cx="9144000" cy="5059363"/>
          </a:xfrm>
        </p:spPr>
        <p:txBody>
          <a:bodyPr/>
          <a:lstStyle/>
          <a:p>
            <a:pPr algn="ctr" eaLnBrk="1" hangingPunct="1">
              <a:buFontTx/>
              <a:buNone/>
            </a:pPr>
            <a:r>
              <a:rPr lang="en-US" altLang="en-US" sz="2400" b="1" smtClean="0">
                <a:ea typeface="宋体" pitchFamily="2" charset="-122"/>
              </a:rPr>
              <a:t>The Phoenix Zoo has 55 species of animals to browse weekly.</a:t>
            </a:r>
            <a:r>
              <a:rPr lang="en-US" altLang="en-US" sz="2400" b="1" smtClean="0">
                <a:solidFill>
                  <a:srgbClr val="339933"/>
                </a:solidFill>
                <a:ea typeface="宋体" pitchFamily="2" charset="-122"/>
              </a:rPr>
              <a:t> That’s 556 branches!!</a:t>
            </a:r>
          </a:p>
          <a:p>
            <a:pPr algn="ctr" eaLnBrk="1" hangingPunct="1">
              <a:buFontTx/>
              <a:buNone/>
            </a:pPr>
            <a:r>
              <a:rPr lang="zh-CN" altLang="en-US" sz="2400" b="1" smtClean="0">
                <a:solidFill>
                  <a:srgbClr val="339933"/>
                </a:solidFill>
                <a:latin typeface="Microsoft YaHei" pitchFamily="34" charset="-122"/>
                <a:ea typeface="Microsoft YaHei" pitchFamily="34" charset="-122"/>
                <a:sym typeface="Microsoft YaHei" pitchFamily="34" charset="-122"/>
              </a:rPr>
              <a:t>凤凰城动物园每周有</a:t>
            </a:r>
            <a:r>
              <a:rPr lang="en-US" altLang="en-US" sz="2400" b="1" smtClean="0">
                <a:solidFill>
                  <a:srgbClr val="339933"/>
                </a:solidFill>
                <a:latin typeface="Microsoft YaHei" pitchFamily="34" charset="-122"/>
                <a:ea typeface="Microsoft YaHei" pitchFamily="34" charset="-122"/>
                <a:sym typeface="Microsoft YaHei" pitchFamily="34" charset="-122"/>
              </a:rPr>
              <a:t>55</a:t>
            </a:r>
            <a:r>
              <a:rPr lang="zh-CN" altLang="en-US" sz="2400" b="1" smtClean="0">
                <a:solidFill>
                  <a:srgbClr val="339933"/>
                </a:solidFill>
                <a:latin typeface="Microsoft YaHei" pitchFamily="34" charset="-122"/>
                <a:ea typeface="Microsoft YaHei" pitchFamily="34" charset="-122"/>
                <a:sym typeface="Microsoft YaHei" pitchFamily="34" charset="-122"/>
              </a:rPr>
              <a:t>种动物要吃</a:t>
            </a:r>
            <a:r>
              <a:rPr lang="en-US" altLang="en-US" sz="2400" b="1" smtClean="0">
                <a:solidFill>
                  <a:srgbClr val="339933"/>
                </a:solidFill>
                <a:latin typeface="Microsoft YaHei" pitchFamily="34" charset="-122"/>
                <a:ea typeface="Microsoft YaHei" pitchFamily="34" charset="-122"/>
                <a:sym typeface="Microsoft YaHei" pitchFamily="34" charset="-122"/>
              </a:rPr>
              <a:t>556</a:t>
            </a:r>
            <a:r>
              <a:rPr lang="zh-CN" altLang="en-US" sz="2400" b="1" smtClean="0">
                <a:solidFill>
                  <a:srgbClr val="339933"/>
                </a:solidFill>
                <a:latin typeface="Microsoft YaHei" pitchFamily="34" charset="-122"/>
                <a:ea typeface="Microsoft YaHei" pitchFamily="34" charset="-122"/>
                <a:sym typeface="Microsoft YaHei" pitchFamily="34" charset="-122"/>
              </a:rPr>
              <a:t>种植物！</a:t>
            </a:r>
            <a:endParaRPr lang="en-US" altLang="en-US" sz="2400" b="1" smtClean="0">
              <a:solidFill>
                <a:srgbClr val="339933"/>
              </a:solidFill>
              <a:latin typeface="Microsoft YaHei" pitchFamily="34" charset="-122"/>
              <a:ea typeface="Microsoft YaHei" pitchFamily="34" charset="-122"/>
              <a:sym typeface="Microsoft YaHei" pitchFamily="34" charset="-122"/>
            </a:endParaRPr>
          </a:p>
          <a:p>
            <a:pPr eaLnBrk="1" hangingPunct="1">
              <a:buFontTx/>
              <a:buNone/>
            </a:pPr>
            <a:r>
              <a:rPr lang="en-US" altLang="en-US" sz="2000" smtClean="0">
                <a:ea typeface="宋体" pitchFamily="2" charset="-122"/>
              </a:rPr>
              <a:t>	Donated tree limbs are received from local landscapers and municipalities. Palm fronds are provided by neighboring golf course,  local farm donates mulberry branches and a local tree company donates branches and mulch. Employees supply browse from their yards and neighborhoods.</a:t>
            </a:r>
          </a:p>
          <a:p>
            <a:pPr eaLnBrk="1" hangingPunct="1">
              <a:buFontTx/>
              <a:buNone/>
            </a:pPr>
            <a:r>
              <a:rPr lang="zh-CN" altLang="en-US" sz="2000" smtClean="0">
                <a:latin typeface="Microsoft YaHei" pitchFamily="34" charset="-122"/>
                <a:ea typeface="Microsoft YaHei" pitchFamily="34" charset="-122"/>
                <a:sym typeface="Microsoft YaHei" pitchFamily="34" charset="-122"/>
              </a:rPr>
              <a:t>     当地景观设计者和市民会捐献树枝给动物园，旁边的高尔夫球场会捐献棕榈树叶，农场则会捐献桑葚枝叶，一家当地的木材公司会捐献树枝以及覆膜，员工也会从自家院里或者找邻居贡献一些来。</a:t>
            </a:r>
            <a:endParaRPr lang="en-US" altLang="en-US" sz="2000" smtClean="0">
              <a:latin typeface="Microsoft YaHei" pitchFamily="34" charset="-122"/>
              <a:ea typeface="Microsoft YaHei" pitchFamily="34" charset="-122"/>
              <a:sym typeface="Microsoft YaHei" pitchFamily="34" charset="-122"/>
            </a:endParaRPr>
          </a:p>
          <a:p>
            <a:pPr eaLnBrk="1" hangingPunct="1">
              <a:buFontTx/>
              <a:buNone/>
            </a:pPr>
            <a:r>
              <a:rPr lang="en-US" altLang="en-US" sz="2000" smtClean="0">
                <a:ea typeface="宋体" pitchFamily="2" charset="-122"/>
              </a:rPr>
              <a:t>	Safe storage</a:t>
            </a:r>
            <a:r>
              <a:rPr lang="zh-CN" altLang="en-US" sz="2000" smtClean="0">
                <a:latin typeface="Microsoft YaHei" pitchFamily="34" charset="-122"/>
                <a:ea typeface="Microsoft YaHei" pitchFamily="34" charset="-122"/>
                <a:sym typeface="Microsoft YaHei" pitchFamily="34" charset="-122"/>
              </a:rPr>
              <a:t>安全储存</a:t>
            </a:r>
            <a:r>
              <a:rPr lang="en-US" altLang="en-US" sz="2000" smtClean="0">
                <a:ea typeface="宋体" pitchFamily="2" charset="-122"/>
              </a:rPr>
              <a:t>: </a:t>
            </a:r>
          </a:p>
          <a:p>
            <a:pPr lvl="1" eaLnBrk="1" hangingPunct="1">
              <a:buFont typeface="Wingdings" pitchFamily="2" charset="2"/>
              <a:buChar char="Ø"/>
            </a:pPr>
            <a:r>
              <a:rPr lang="en-US" altLang="en-US" sz="1800" smtClean="0">
                <a:ea typeface="宋体" pitchFamily="2" charset="-122"/>
              </a:rPr>
              <a:t>Reduces time spent by Horticulture catering browse to individual exhibits</a:t>
            </a:r>
            <a:r>
              <a:rPr lang="zh-CN" altLang="en-US" sz="1800" smtClean="0">
                <a:latin typeface="Microsoft YaHei" pitchFamily="34" charset="-122"/>
                <a:ea typeface="Microsoft YaHei" pitchFamily="34" charset="-122"/>
                <a:sym typeface="Microsoft YaHei" pitchFamily="34" charset="-122"/>
              </a:rPr>
              <a:t>省掉了单个展区的园艺修理时间</a:t>
            </a:r>
            <a:endParaRPr lang="en-US" altLang="en-US" sz="1800" smtClean="0">
              <a:latin typeface="Microsoft YaHei" pitchFamily="34" charset="-122"/>
              <a:ea typeface="Microsoft YaHei" pitchFamily="34" charset="-122"/>
              <a:sym typeface="Microsoft YaHei" pitchFamily="34" charset="-122"/>
            </a:endParaRPr>
          </a:p>
          <a:p>
            <a:pPr lvl="1" eaLnBrk="1" hangingPunct="1">
              <a:buFont typeface="Wingdings" pitchFamily="2" charset="2"/>
              <a:buChar char="Ø"/>
            </a:pPr>
            <a:r>
              <a:rPr lang="en-US" altLang="en-US" sz="1800" smtClean="0">
                <a:ea typeface="宋体" pitchFamily="2" charset="-122"/>
              </a:rPr>
              <a:t>Keeps browse fresh for a longer period of time</a:t>
            </a:r>
            <a:r>
              <a:rPr lang="zh-CN" altLang="en-US" sz="1800" smtClean="0">
                <a:latin typeface="Microsoft YaHei" pitchFamily="34" charset="-122"/>
                <a:ea typeface="Microsoft YaHei" pitchFamily="34" charset="-122"/>
                <a:sym typeface="Microsoft YaHei" pitchFamily="34" charset="-122"/>
              </a:rPr>
              <a:t>使得植物的保鲜时间更长一些</a:t>
            </a:r>
            <a:endParaRPr lang="en-US" altLang="en-US" sz="1800" smtClean="0">
              <a:latin typeface="Microsoft YaHei" pitchFamily="34" charset="-122"/>
              <a:ea typeface="Microsoft YaHei" pitchFamily="34" charset="-122"/>
              <a:sym typeface="Microsoft YaHei" pitchFamily="34" charset="-122"/>
            </a:endParaRPr>
          </a:p>
          <a:p>
            <a:pPr lvl="1" eaLnBrk="1" hangingPunct="1">
              <a:buFont typeface="Wingdings" pitchFamily="2" charset="2"/>
              <a:buChar char="Ø"/>
            </a:pPr>
            <a:r>
              <a:rPr lang="en-US" altLang="en-US" sz="1800" smtClean="0">
                <a:ea typeface="宋体" pitchFamily="2" charset="-122"/>
              </a:rPr>
              <a:t>Reduces wasting browse </a:t>
            </a:r>
            <a:r>
              <a:rPr lang="zh-CN" altLang="en-US" sz="1800" smtClean="0">
                <a:latin typeface="Microsoft YaHei" pitchFamily="34" charset="-122"/>
                <a:ea typeface="Microsoft YaHei" pitchFamily="34" charset="-122"/>
                <a:sym typeface="Microsoft YaHei" pitchFamily="34" charset="-122"/>
              </a:rPr>
              <a:t>减少植物浪费</a:t>
            </a:r>
            <a:endParaRPr lang="en-US" altLang="en-US" sz="1800" smtClean="0">
              <a:latin typeface="Microsoft YaHei" pitchFamily="34" charset="-122"/>
              <a:ea typeface="Microsoft YaHei" pitchFamily="34" charset="-122"/>
              <a:sym typeface="Microsoft YaHei" pitchFamily="34" charset="-122"/>
            </a:endParaRPr>
          </a:p>
          <a:p>
            <a:pPr eaLnBrk="1" hangingPunct="1">
              <a:spcBef>
                <a:spcPct val="0"/>
              </a:spcBef>
            </a:pPr>
            <a:endParaRPr lang="en-US" altLang="en-US" sz="2000" smtClean="0">
              <a:ea typeface="宋体" pitchFamily="2" charset="-122"/>
            </a:endParaRPr>
          </a:p>
          <a:p>
            <a:pPr eaLnBrk="1" hangingPunct="1"/>
            <a:endParaRPr lang="en-US" altLang="en-US" sz="2000" smtClean="0">
              <a:ea typeface="宋体" pitchFamily="2" charset="-122"/>
            </a:endParaRPr>
          </a:p>
          <a:p>
            <a:pPr eaLnBrk="1" hangingPunct="1"/>
            <a:endParaRPr lang="en-US" altLang="en-US" smtClean="0">
              <a:ea typeface="宋体" pitchFamily="2" charset="-122"/>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WordArt 4"/>
          <p:cNvSpPr>
            <a:spLocks noChangeArrowheads="1" noChangeShapeType="1" noTextEdit="1"/>
          </p:cNvSpPr>
          <p:nvPr/>
        </p:nvSpPr>
        <p:spPr bwMode="auto">
          <a:xfrm>
            <a:off x="381000" y="1524000"/>
            <a:ext cx="8382000" cy="3276600"/>
          </a:xfrm>
          <a:prstGeom prst="rect">
            <a:avLst/>
          </a:prstGeom>
        </p:spPr>
        <p:txBody>
          <a:bodyPr wrap="none" fromWordArt="1">
            <a:prstTxWarp prst="textPlain">
              <a:avLst>
                <a:gd name="adj" fmla="val 50000"/>
              </a:avLst>
            </a:prstTxWarp>
          </a:bodyPr>
          <a:lstStyle/>
          <a:p>
            <a:pPr algn="ctr">
              <a:buFont typeface="Arial" pitchFamily="34" charset="0"/>
              <a:buNone/>
              <a:defRPr/>
            </a:pPr>
            <a:r>
              <a:rPr lang="en-US" sz="7200" b="1" kern="10">
                <a:ln w="28575" cmpd="sng">
                  <a:solidFill>
                    <a:srgbClr val="008000"/>
                  </a:solidFill>
                  <a:bevel/>
                  <a:headEnd/>
                  <a:tailEnd/>
                </a:ln>
                <a:solidFill>
                  <a:srgbClr val="99CC00">
                    <a:alpha val="89000"/>
                  </a:srgbClr>
                </a:solidFill>
                <a:latin typeface="ImpactImpact"/>
              </a:rPr>
              <a:t>Questions?</a:t>
            </a:r>
          </a:p>
          <a:p>
            <a:pPr algn="ctr">
              <a:buFont typeface="Arial" pitchFamily="34" charset="0"/>
              <a:buNone/>
              <a:defRPr/>
            </a:pPr>
            <a:r>
              <a:rPr lang="ja-JP" altLang="en-US" sz="7200" b="1" kern="10">
                <a:ln w="28575" cmpd="sng">
                  <a:solidFill>
                    <a:srgbClr val="008000"/>
                  </a:solidFill>
                  <a:bevel/>
                  <a:headEnd/>
                  <a:tailEnd/>
                </a:ln>
                <a:solidFill>
                  <a:srgbClr val="99CC00">
                    <a:alpha val="89000"/>
                  </a:srgbClr>
                </a:solidFill>
                <a:latin typeface="ImpactImpact"/>
              </a:rPr>
              <a:t>提问环节</a:t>
            </a:r>
            <a:endParaRPr lang="en-US" sz="7200" b="1" kern="10">
              <a:ln w="28575" cmpd="sng">
                <a:solidFill>
                  <a:srgbClr val="008000"/>
                </a:solidFill>
                <a:bevel/>
                <a:headEnd/>
                <a:tailEnd/>
              </a:ln>
              <a:solidFill>
                <a:srgbClr val="99CC00">
                  <a:alpha val="89000"/>
                </a:srgbClr>
              </a:solidFill>
              <a:latin typeface="ImpactImpac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idx="4294967295"/>
          </p:nvPr>
        </p:nvSpPr>
        <p:spPr>
          <a:xfrm>
            <a:off x="457200" y="0"/>
            <a:ext cx="8229600" cy="1143000"/>
          </a:xfrm>
        </p:spPr>
        <p:txBody>
          <a:bodyPr/>
          <a:lstStyle/>
          <a:p>
            <a:pPr eaLnBrk="1" hangingPunct="1"/>
            <a:r>
              <a:rPr lang="en-US" altLang="en-US" smtClean="0">
                <a:ea typeface="宋体" pitchFamily="2" charset="-122"/>
              </a:rPr>
              <a:t>Desert landscape in the past</a:t>
            </a:r>
            <a:br>
              <a:rPr lang="en-US" altLang="en-US" smtClean="0">
                <a:ea typeface="宋体" pitchFamily="2" charset="-122"/>
              </a:rPr>
            </a:br>
            <a:r>
              <a:rPr lang="zh-CN" altLang="en-US" smtClean="0">
                <a:latin typeface="Microsoft YaHei" pitchFamily="34" charset="-122"/>
                <a:ea typeface="Microsoft YaHei" pitchFamily="34" charset="-122"/>
                <a:sym typeface="Microsoft YaHei" pitchFamily="34" charset="-122"/>
              </a:rPr>
              <a:t>历史沙漠景观</a:t>
            </a:r>
            <a:endParaRPr lang="en-US" altLang="en-US" smtClean="0">
              <a:latin typeface="Microsoft YaHei" pitchFamily="34" charset="-122"/>
              <a:ea typeface="Microsoft YaHei" pitchFamily="34" charset="-122"/>
              <a:sym typeface="Microsoft YaHei" pitchFamily="34" charset="-122"/>
            </a:endParaRPr>
          </a:p>
        </p:txBody>
      </p:sp>
      <p:graphicFrame>
        <p:nvGraphicFramePr>
          <p:cNvPr id="5122" name="Object 3"/>
          <p:cNvGraphicFramePr>
            <a:graphicFrameLocks noChangeAspect="1"/>
          </p:cNvGraphicFramePr>
          <p:nvPr/>
        </p:nvGraphicFramePr>
        <p:xfrm>
          <a:off x="304800" y="1219200"/>
          <a:ext cx="8534400" cy="5505450"/>
        </p:xfrm>
        <a:graphic>
          <a:graphicData uri="http://schemas.openxmlformats.org/presentationml/2006/ole">
            <p:oleObj spid="_x0000_s5122" r:id="rId3" imgW="5714286" imgH="3685714" progId="">
              <p:embed/>
            </p:oleObj>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DSC00002"/>
          <p:cNvPicPr preferRelativeResize="0">
            <a:picLocks noGrp="1" noChangeAspect="1" noChangeArrowheads="1"/>
          </p:cNvPicPr>
          <p:nvPr>
            <p:ph idx="4294967295"/>
          </p:nvPr>
        </p:nvPicPr>
        <p:blipFill>
          <a:blip r:embed="rId3" cstate="print"/>
          <a:srcRect/>
          <a:stretch>
            <a:fillRect/>
          </a:stretch>
        </p:blipFill>
        <p:spPr>
          <a:xfrm>
            <a:off x="609600" y="914400"/>
            <a:ext cx="8001000" cy="5486400"/>
          </a:xfrm>
        </p:spPr>
      </p:pic>
      <p:sp>
        <p:nvSpPr>
          <p:cNvPr id="25603" name="Rectangle 7"/>
          <p:cNvSpPr>
            <a:spLocks noChangeArrowheads="1"/>
          </p:cNvSpPr>
          <p:nvPr/>
        </p:nvSpPr>
        <p:spPr bwMode="auto">
          <a:xfrm>
            <a:off x="6477000" y="6553200"/>
            <a:ext cx="2133600" cy="274638"/>
          </a:xfrm>
          <a:prstGeom prst="rect">
            <a:avLst/>
          </a:prstGeom>
          <a:noFill/>
          <a:ln w="9525">
            <a:noFill/>
            <a:miter lim="800000"/>
            <a:headEnd/>
            <a:tailEnd/>
          </a:ln>
        </p:spPr>
        <p:txBody>
          <a:bodyPr>
            <a:spAutoFit/>
          </a:bodyPr>
          <a:lstStyle/>
          <a:p>
            <a:endParaRPr lang="en-US">
              <a:solidFill>
                <a:srgbClr val="FFFF00"/>
              </a:solidFill>
              <a:sym typeface="Arial" charset="0"/>
            </a:endParaRPr>
          </a:p>
        </p:txBody>
      </p:sp>
      <p:sp>
        <p:nvSpPr>
          <p:cNvPr id="25604" name="Rectangle 8"/>
          <p:cNvSpPr>
            <a:spLocks noChangeArrowheads="1"/>
          </p:cNvSpPr>
          <p:nvPr/>
        </p:nvSpPr>
        <p:spPr bwMode="auto">
          <a:xfrm>
            <a:off x="0" y="152400"/>
            <a:ext cx="9144000" cy="831850"/>
          </a:xfrm>
          <a:prstGeom prst="rect">
            <a:avLst/>
          </a:prstGeom>
          <a:noFill/>
          <a:ln w="9525">
            <a:noFill/>
            <a:miter lim="800000"/>
            <a:headEnd/>
            <a:tailEnd/>
          </a:ln>
        </p:spPr>
        <p:txBody>
          <a:bodyPr>
            <a:spAutoFit/>
          </a:bodyPr>
          <a:lstStyle/>
          <a:p>
            <a:pPr algn="ctr"/>
            <a:r>
              <a:rPr lang="en-US" sz="2400" b="1">
                <a:solidFill>
                  <a:srgbClr val="000000"/>
                </a:solidFill>
              </a:rPr>
              <a:t>Sections of zoo still native Sonoran vegetation</a:t>
            </a:r>
            <a:endParaRPr lang="en-US" altLang="en-US" sz="2400" b="1">
              <a:solidFill>
                <a:srgbClr val="000000"/>
              </a:solidFill>
            </a:endParaRPr>
          </a:p>
          <a:p>
            <a:pPr algn="ctr"/>
            <a:r>
              <a:rPr lang="zh-CN" altLang="en-US" sz="2400" b="1">
                <a:solidFill>
                  <a:srgbClr val="000000"/>
                </a:solidFill>
                <a:latin typeface="Microsoft YaHei" pitchFamily="34" charset="-122"/>
                <a:ea typeface="Microsoft YaHei" pitchFamily="34" charset="-122"/>
                <a:sym typeface="Microsoft YaHei" pitchFamily="34" charset="-122"/>
              </a:rPr>
              <a:t>动物园有些部分仍然生长索诺兰沙漠本土植物</a:t>
            </a:r>
            <a:endParaRPr lang="en-US" sz="2400" b="1">
              <a:solidFill>
                <a:srgbClr val="000000"/>
              </a:solidFill>
              <a:latin typeface="Microsoft YaHei" pitchFamily="34" charset="-122"/>
              <a:ea typeface="Microsoft YaHei" pitchFamily="34" charset="-122"/>
              <a:sym typeface="Microsoft YaHei" pitchFamily="34" charset="-122"/>
            </a:endParaRPr>
          </a:p>
        </p:txBody>
      </p:sp>
      <p:sp>
        <p:nvSpPr>
          <p:cNvPr id="25605" name="Rectangle 9"/>
          <p:cNvSpPr>
            <a:spLocks noChangeArrowheads="1"/>
          </p:cNvSpPr>
          <p:nvPr/>
        </p:nvSpPr>
        <p:spPr bwMode="auto">
          <a:xfrm>
            <a:off x="685800" y="838200"/>
            <a:ext cx="4400550" cy="1446213"/>
          </a:xfrm>
          <a:prstGeom prst="rect">
            <a:avLst/>
          </a:prstGeom>
          <a:noFill/>
          <a:ln w="9525">
            <a:noFill/>
            <a:miter lim="800000"/>
            <a:headEnd/>
            <a:tailEnd/>
          </a:ln>
        </p:spPr>
        <p:txBody>
          <a:bodyPr>
            <a:spAutoFit/>
          </a:bodyPr>
          <a:lstStyle/>
          <a:p>
            <a:r>
              <a:rPr lang="en-US" sz="4400" b="1">
                <a:solidFill>
                  <a:srgbClr val="FFFF00"/>
                </a:solidFill>
              </a:rPr>
              <a:t>Desert Lives</a:t>
            </a:r>
            <a:endParaRPr lang="en-US" altLang="en-US" sz="4400" b="1">
              <a:solidFill>
                <a:srgbClr val="FFFF00"/>
              </a:solidFill>
            </a:endParaRPr>
          </a:p>
          <a:p>
            <a:r>
              <a:rPr lang="zh-CN" altLang="en-US" sz="4400" b="1">
                <a:solidFill>
                  <a:srgbClr val="FFFF00"/>
                </a:solidFill>
                <a:latin typeface="Microsoft YaHei" pitchFamily="34" charset="-122"/>
                <a:ea typeface="Microsoft YaHei" pitchFamily="34" charset="-122"/>
                <a:sym typeface="Microsoft YaHei" pitchFamily="34" charset="-122"/>
              </a:rPr>
              <a:t>沙漠生物</a:t>
            </a:r>
            <a:endParaRPr lang="en-US" sz="4400" b="1">
              <a:solidFill>
                <a:srgbClr val="FFFF00"/>
              </a:solidFill>
              <a:latin typeface="Microsoft YaHei" pitchFamily="34" charset="-122"/>
              <a:ea typeface="Microsoft YaHei" pitchFamily="34" charset="-122"/>
              <a:sym typeface="Microsoft YaHei" pitchFamily="34" charset="-122"/>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u numéro de diapositive 4"/>
          <p:cNvSpPr>
            <a:spLocks noGrp="1"/>
          </p:cNvSpPr>
          <p:nvPr>
            <p:ph type="sldNum" sz="quarter" idx="12"/>
          </p:nvPr>
        </p:nvSpPr>
        <p:spPr>
          <a:noFill/>
        </p:spPr>
        <p:txBody>
          <a:bodyPr/>
          <a:lstStyle/>
          <a:p>
            <a:pPr>
              <a:buFont typeface="Arial" charset="0"/>
              <a:buNone/>
            </a:pPr>
            <a:fld id="{D2EEEA2B-5A00-45D2-8045-0E6F6CE1F01F}" type="slidenum">
              <a:rPr lang="en-US" altLang="en-US" smtClean="0">
                <a:latin typeface="Arial" charset="0"/>
              </a:rPr>
              <a:pPr>
                <a:buFont typeface="Arial" charset="0"/>
                <a:buNone/>
              </a:pPr>
              <a:t>8</a:t>
            </a:fld>
            <a:endParaRPr lang="en-US" sz="1800" smtClean="0">
              <a:latin typeface="Arial" charset="0"/>
            </a:endParaRPr>
          </a:p>
        </p:txBody>
      </p:sp>
      <p:sp>
        <p:nvSpPr>
          <p:cNvPr id="26627" name="Rectangle 6"/>
          <p:cNvSpPr>
            <a:spLocks noChangeArrowheads="1"/>
          </p:cNvSpPr>
          <p:nvPr/>
        </p:nvSpPr>
        <p:spPr bwMode="auto">
          <a:xfrm>
            <a:off x="0" y="228600"/>
            <a:ext cx="5334000" cy="519113"/>
          </a:xfrm>
          <a:prstGeom prst="rect">
            <a:avLst/>
          </a:prstGeom>
          <a:noFill/>
          <a:ln w="9525">
            <a:noFill/>
            <a:miter lim="800000"/>
            <a:headEnd/>
            <a:tailEnd/>
          </a:ln>
        </p:spPr>
        <p:txBody>
          <a:bodyPr>
            <a:spAutoFit/>
          </a:bodyPr>
          <a:lstStyle/>
          <a:p>
            <a:endParaRPr lang="en-US" sz="2800" b="1">
              <a:solidFill>
                <a:schemeClr val="bg1"/>
              </a:solidFill>
              <a:sym typeface="Arial" charset="0"/>
            </a:endParaRPr>
          </a:p>
        </p:txBody>
      </p:sp>
      <p:pic>
        <p:nvPicPr>
          <p:cNvPr id="26628" name="Picture 8" descr="DSC00006"/>
          <p:cNvPicPr preferRelativeResize="0">
            <a:picLocks noGrp="1" noChangeAspect="1" noChangeArrowheads="1"/>
          </p:cNvPicPr>
          <p:nvPr>
            <p:ph sz="half" idx="4294967295"/>
          </p:nvPr>
        </p:nvPicPr>
        <p:blipFill>
          <a:blip r:embed="rId3" cstate="print"/>
          <a:srcRect/>
          <a:stretch>
            <a:fillRect/>
          </a:stretch>
        </p:blipFill>
        <p:spPr>
          <a:xfrm>
            <a:off x="0" y="0"/>
            <a:ext cx="9144000" cy="6858000"/>
          </a:xfrm>
        </p:spPr>
      </p:pic>
      <p:sp>
        <p:nvSpPr>
          <p:cNvPr id="26629" name="Rectangle 12"/>
          <p:cNvSpPr>
            <a:spLocks noChangeArrowheads="1"/>
          </p:cNvSpPr>
          <p:nvPr/>
        </p:nvSpPr>
        <p:spPr bwMode="auto">
          <a:xfrm>
            <a:off x="2590800" y="228600"/>
            <a:ext cx="4343400" cy="1446213"/>
          </a:xfrm>
          <a:prstGeom prst="rect">
            <a:avLst/>
          </a:prstGeom>
          <a:noFill/>
          <a:ln w="9525">
            <a:noFill/>
            <a:miter lim="800000"/>
            <a:headEnd/>
            <a:tailEnd/>
          </a:ln>
        </p:spPr>
        <p:txBody>
          <a:bodyPr>
            <a:spAutoFit/>
          </a:bodyPr>
          <a:lstStyle/>
          <a:p>
            <a:r>
              <a:rPr lang="en-US" sz="4400">
                <a:solidFill>
                  <a:srgbClr val="FFFF00"/>
                </a:solidFill>
              </a:rPr>
              <a:t>Desert Lives</a:t>
            </a:r>
            <a:r>
              <a:rPr lang="en-US" sz="4400">
                <a:solidFill>
                  <a:srgbClr val="FFFF00"/>
                </a:solidFill>
                <a:latin typeface="Microsoft YaHei" pitchFamily="34" charset="-122"/>
                <a:ea typeface="Microsoft YaHei" pitchFamily="34" charset="-122"/>
                <a:sym typeface="Microsoft YaHei" pitchFamily="34" charset="-122"/>
              </a:rPr>
              <a:t> </a:t>
            </a:r>
            <a:endParaRPr lang="en-US" altLang="en-US" sz="4400">
              <a:solidFill>
                <a:srgbClr val="FFFF00"/>
              </a:solidFill>
              <a:latin typeface="Microsoft YaHei" pitchFamily="34" charset="-122"/>
              <a:ea typeface="Microsoft YaHei" pitchFamily="34" charset="-122"/>
              <a:sym typeface="Microsoft YaHei" pitchFamily="34" charset="-122"/>
            </a:endParaRPr>
          </a:p>
          <a:p>
            <a:r>
              <a:rPr lang="zh-CN" altLang="en-US" sz="4400">
                <a:solidFill>
                  <a:srgbClr val="FFFF00"/>
                </a:solidFill>
                <a:latin typeface="Microsoft YaHei" pitchFamily="34" charset="-122"/>
                <a:ea typeface="Microsoft YaHei" pitchFamily="34" charset="-122"/>
                <a:sym typeface="Microsoft YaHei" pitchFamily="34" charset="-122"/>
              </a:rPr>
              <a:t>沙漠生物</a:t>
            </a:r>
            <a:endParaRPr lang="en-US" sz="4400">
              <a:solidFill>
                <a:srgbClr val="FFFF00"/>
              </a:solidFill>
              <a:latin typeface="Microsoft YaHei" pitchFamily="34" charset="-122"/>
              <a:ea typeface="Microsoft YaHei" pitchFamily="34" charset="-122"/>
              <a:sym typeface="Microsoft YaHei" pitchFamily="34" charset="-122"/>
            </a:endParaRPr>
          </a:p>
        </p:txBody>
      </p:sp>
      <p:sp>
        <p:nvSpPr>
          <p:cNvPr id="26630" name="Rectangle 13"/>
          <p:cNvSpPr>
            <a:spLocks noChangeArrowheads="1"/>
          </p:cNvSpPr>
          <p:nvPr/>
        </p:nvSpPr>
        <p:spPr bwMode="auto">
          <a:xfrm>
            <a:off x="228600" y="6243638"/>
            <a:ext cx="1447800" cy="274637"/>
          </a:xfrm>
          <a:prstGeom prst="rect">
            <a:avLst/>
          </a:prstGeom>
          <a:noFill/>
          <a:ln w="9525">
            <a:noFill/>
            <a:miter lim="800000"/>
            <a:headEnd/>
            <a:tailEnd/>
          </a:ln>
        </p:spPr>
        <p:txBody>
          <a:bodyPr>
            <a:spAutoFit/>
          </a:bodyPr>
          <a:lstStyle/>
          <a:p>
            <a:endParaRPr lang="en-US">
              <a:solidFill>
                <a:srgbClr val="FFFF00"/>
              </a:solidFill>
              <a:sym typeface="Arial"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u numéro de diapositive 4"/>
          <p:cNvSpPr>
            <a:spLocks noGrp="1"/>
          </p:cNvSpPr>
          <p:nvPr>
            <p:ph type="sldNum" sz="quarter" idx="12"/>
          </p:nvPr>
        </p:nvSpPr>
        <p:spPr>
          <a:noFill/>
        </p:spPr>
        <p:txBody>
          <a:bodyPr/>
          <a:lstStyle/>
          <a:p>
            <a:pPr>
              <a:buFont typeface="Arial" charset="0"/>
              <a:buNone/>
            </a:pPr>
            <a:fld id="{FAB2C5D3-2788-4539-A905-09325D053B75}" type="slidenum">
              <a:rPr lang="en-US" altLang="en-US" smtClean="0">
                <a:latin typeface="Arial" charset="0"/>
              </a:rPr>
              <a:pPr>
                <a:buFont typeface="Arial" charset="0"/>
                <a:buNone/>
              </a:pPr>
              <a:t>9</a:t>
            </a:fld>
            <a:endParaRPr lang="en-US" sz="1800" smtClean="0">
              <a:latin typeface="Arial" charset="0"/>
            </a:endParaRPr>
          </a:p>
        </p:txBody>
      </p:sp>
      <p:pic>
        <p:nvPicPr>
          <p:cNvPr id="27651" name="Picture 4" descr="C:\Documents and Settings\UHamblin\Local Settings\Temporary Internet Files\OLK6\PDRM0060.JPG"/>
          <p:cNvPicPr preferRelativeResize="0">
            <a:picLocks noGrp="1" noChangeAspect="1" noChangeArrowheads="1"/>
          </p:cNvPicPr>
          <p:nvPr>
            <p:ph idx="4294967295"/>
          </p:nvPr>
        </p:nvPicPr>
        <p:blipFill>
          <a:blip r:embed="rId3" cstate="print"/>
          <a:srcRect/>
          <a:stretch>
            <a:fillRect/>
          </a:stretch>
        </p:blipFill>
        <p:spPr>
          <a:xfrm>
            <a:off x="0" y="0"/>
            <a:ext cx="9144000" cy="6858000"/>
          </a:xfrm>
        </p:spPr>
      </p:pic>
      <p:sp>
        <p:nvSpPr>
          <p:cNvPr id="27652" name="Rectangle 6"/>
          <p:cNvSpPr>
            <a:spLocks noChangeArrowheads="1"/>
          </p:cNvSpPr>
          <p:nvPr/>
        </p:nvSpPr>
        <p:spPr bwMode="auto">
          <a:xfrm>
            <a:off x="5181600" y="0"/>
            <a:ext cx="3962400" cy="1446213"/>
          </a:xfrm>
          <a:prstGeom prst="rect">
            <a:avLst/>
          </a:prstGeom>
          <a:noFill/>
          <a:ln w="9525">
            <a:noFill/>
            <a:miter lim="800000"/>
            <a:headEnd/>
            <a:tailEnd/>
          </a:ln>
        </p:spPr>
        <p:txBody>
          <a:bodyPr>
            <a:spAutoFit/>
          </a:bodyPr>
          <a:lstStyle/>
          <a:p>
            <a:r>
              <a:rPr lang="en-US" sz="4400">
                <a:solidFill>
                  <a:srgbClr val="FFFF00"/>
                </a:solidFill>
              </a:rPr>
              <a:t>Arizona Trail</a:t>
            </a:r>
            <a:endParaRPr lang="en-US" altLang="en-US" sz="4400">
              <a:solidFill>
                <a:srgbClr val="FFFF00"/>
              </a:solidFill>
            </a:endParaRPr>
          </a:p>
          <a:p>
            <a:r>
              <a:rPr lang="zh-CN" altLang="en-US" sz="4400">
                <a:solidFill>
                  <a:srgbClr val="FFFF00"/>
                </a:solidFill>
                <a:latin typeface="Microsoft YaHei" pitchFamily="34" charset="-122"/>
                <a:ea typeface="Microsoft YaHei" pitchFamily="34" charset="-122"/>
                <a:sym typeface="Microsoft YaHei" pitchFamily="34" charset="-122"/>
              </a:rPr>
              <a:t>亚利桑那步道</a:t>
            </a:r>
            <a:endParaRPr lang="en-US" sz="4400">
              <a:solidFill>
                <a:srgbClr val="FFFF00"/>
              </a:solidFill>
              <a:latin typeface="Microsoft YaHei" pitchFamily="34" charset="-122"/>
              <a:ea typeface="Microsoft YaHei" pitchFamily="34" charset="-122"/>
              <a:sym typeface="Microsoft YaHei" pitchFamily="34" charset="-122"/>
            </a:endParaRPr>
          </a:p>
        </p:txBody>
      </p:sp>
      <p:sp>
        <p:nvSpPr>
          <p:cNvPr id="27653" name="Rectangle 7"/>
          <p:cNvSpPr>
            <a:spLocks noChangeArrowheads="1"/>
          </p:cNvSpPr>
          <p:nvPr/>
        </p:nvSpPr>
        <p:spPr bwMode="auto">
          <a:xfrm>
            <a:off x="0" y="6477000"/>
            <a:ext cx="1600200" cy="274638"/>
          </a:xfrm>
          <a:prstGeom prst="rect">
            <a:avLst/>
          </a:prstGeom>
          <a:noFill/>
          <a:ln w="9525">
            <a:noFill/>
            <a:miter lim="800000"/>
            <a:headEnd/>
            <a:tailEnd/>
          </a:ln>
        </p:spPr>
        <p:txBody>
          <a:bodyPr>
            <a:spAutoFit/>
          </a:bodyPr>
          <a:lstStyle/>
          <a:p>
            <a:endParaRPr lang="en-US" b="1">
              <a:solidFill>
                <a:srgbClr val="FFFF00"/>
              </a:solidFill>
              <a:sym typeface="Arial"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2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2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5.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6.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7.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9.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0.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1.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2.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3.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4.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5.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6.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7.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8.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9.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0.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1.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2.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3.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4.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5.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6.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7.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8.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9.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0.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1.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2.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3.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4.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5.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TotalTime>
  <Words>1513</Words>
  <Application>Microsoft Office PowerPoint</Application>
  <PresentationFormat>On-screen Show (4:3)</PresentationFormat>
  <Paragraphs>246</Paragraphs>
  <Slides>56</Slides>
  <Notes>45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0</vt:i4>
      </vt:variant>
      <vt:variant>
        <vt:lpstr>Slide Titles</vt:lpstr>
      </vt:variant>
      <vt:variant>
        <vt:i4>56</vt:i4>
      </vt:variant>
    </vt:vector>
  </HeadingPairs>
  <TitlesOfParts>
    <vt:vector size="63" baseType="lpstr">
      <vt:lpstr>Arial</vt:lpstr>
      <vt:lpstr>宋体</vt:lpstr>
      <vt:lpstr>SimHei</vt:lpstr>
      <vt:lpstr>Microsoft YaHei</vt:lpstr>
      <vt:lpstr>Times New Roman</vt:lpstr>
      <vt:lpstr>Wingdings</vt:lpstr>
      <vt:lpstr>Default Design</vt:lpstr>
      <vt:lpstr>  </vt:lpstr>
      <vt:lpstr>Empty cages / Empty environments空笼/空旷的环境</vt:lpstr>
      <vt:lpstr>Slide 3</vt:lpstr>
      <vt:lpstr>Vegetation and browse = Healthy, Stimulated 草木加上自由取食=健康、刺激</vt:lpstr>
      <vt:lpstr> From Desert to Eden从荒漠到伊甸园  Providing browse is not impossible,  not even in a desert environment     提供一个有植被并自由取食的环境并不是不可能， 即使是在沙漠都是有可能的</vt:lpstr>
      <vt:lpstr>Desert landscape in the past 历史沙漠景观</vt:lpstr>
      <vt:lpstr>Slide 7</vt:lpstr>
      <vt:lpstr>Slide 8</vt:lpstr>
      <vt:lpstr>Slide 9</vt:lpstr>
      <vt:lpstr>Slide 10</vt:lpstr>
      <vt:lpstr>Slide 11</vt:lpstr>
      <vt:lpstr>Slide 12</vt:lpstr>
      <vt:lpstr>Slide 13</vt:lpstr>
      <vt:lpstr>Slide 14</vt:lpstr>
      <vt:lpstr>Slide 15</vt:lpstr>
      <vt:lpstr>Slide 16</vt:lpstr>
      <vt:lpstr>Nutritional Supplement营养补充 </vt:lpstr>
      <vt:lpstr>Hydration supplement 补充水分 Providing moisture for desert species为沙漠物种提供水分  </vt:lpstr>
      <vt:lpstr> Foraging Enrichment觅食丰容 </vt:lpstr>
      <vt:lpstr>Replacement plants for browse Lucerne (fresh alfalfa) 代替紫花苜蓿的植物（苜蓿鲜草） </vt:lpstr>
      <vt:lpstr>Exhibit furniture (Structural Enrichment)  展区装饰（结构丰容）</vt:lpstr>
      <vt:lpstr> Induced Foraging (Substrate enrichment)  诱导觅食（垫料丰容） </vt:lpstr>
      <vt:lpstr>Induced Nest Building  (Substrate enrichment)  诱导筑巢（垫料丰容） </vt:lpstr>
      <vt:lpstr> Playing 玩耍 (Manipulative enrichment) （操弄丰容）</vt:lpstr>
      <vt:lpstr>Gustatory Enrichment (Five senses)  味觉丰容（五官感觉） </vt:lpstr>
      <vt:lpstr>Olfactory Enrichment (Five senses)  嗅觉丰容（五官感觉） </vt:lpstr>
      <vt:lpstr> Adequate perching and joint care  (Husbandry enhancement) 足够的栖木和关节护理 （饲养丰容）</vt:lpstr>
      <vt:lpstr>Adequate space using three dimensions  (Husbandry enhancement) 充足利用的三维空间（饲养丰容） </vt:lpstr>
      <vt:lpstr> Hiding places  (Husbandry enhancement) 躲藏地点（饲养丰容） </vt:lpstr>
      <vt:lpstr>   Developing motor skill, strength, balance and coordination (Husbandry enhancement) 开发动作技能、力量、平衡、协调（饲养丰容） </vt:lpstr>
      <vt:lpstr>  Normal postural adjustments with adequate freedom of movement  动物有足够的活动空间来调整正常的姿态 (Husbandry enhancement)  （饲养丰容） </vt:lpstr>
      <vt:lpstr>  Soft surface to prevent possible foot problems  (Medical aid)  柔软的地面能防止足部问题  (医学辅助) </vt:lpstr>
      <vt:lpstr>Dental care and pain relief (Medical aid) 口腔护理、疼痛缓解（医学辅助）</vt:lpstr>
      <vt:lpstr>Naturalistic exhibits自然化的展区</vt:lpstr>
      <vt:lpstr> Shade and temperature control Grass itself decreases exhibit temperatures by 10-15 F. 树荫和温度控制 青草本身能够降低展区温度10-15华氏度</vt:lpstr>
      <vt:lpstr> Edible Landscape and Browse Gardens 能够吃的布景和园区植被 </vt:lpstr>
      <vt:lpstr>Formal Plan-2008正式计划-2008年</vt:lpstr>
      <vt:lpstr>Edible Landscape可以吃的景观</vt:lpstr>
      <vt:lpstr>Slide 39</vt:lpstr>
      <vt:lpstr>Slide 40</vt:lpstr>
      <vt:lpstr>Browsemus maximus 可食植物的种类 Carob, Pomegranate, Sissoo, Elm and Acacia 角豆树、石榴、黄檀、榆树、刺玫</vt:lpstr>
      <vt:lpstr>  </vt:lpstr>
      <vt:lpstr>Harmony Farm Sensory Garden 和谐农场感官花园  An exotic variety of edible flowers such as roses and an assortment of mints许多外来植物也可以吃比如美观和各种薄荷</vt:lpstr>
      <vt:lpstr>Three Sisters Garden of Knowledge 知识园地三姐妹</vt:lpstr>
      <vt:lpstr>Farm-egranate  Lavender Garden  Farm-egranate 薰衣草花园</vt:lpstr>
      <vt:lpstr> Food Forest 食物森林 Date, Fig, Plum, Pomegranate, Guava, Lemongrass, hibiscus, lavender and cannas  枣椰、无花果、李子、石榴、番石榴、柠檬草、芙蓉、薰衣草、美人蕉</vt:lpstr>
      <vt:lpstr>Pomegranates on Parade 在道旁种植石榴 </vt:lpstr>
      <vt:lpstr>Conservation Center Browse Hill Ficus, Sissoo and Mesquite  保护中心的植物山  无花果、黄檀、豆科</vt:lpstr>
      <vt:lpstr>School Group Browse老派的成群植物 Lake shore was cleared of cattails and replaced with native, browsable vegetation including cottonwoods and willows 清理河岸边的香蒲，由本地可采食的植被替代，其中包括三叶杨和柳树</vt:lpstr>
      <vt:lpstr>Elephant Browse Garden 象的植物园 Banana and Sugar cane 香蕉和甘蔗</vt:lpstr>
      <vt:lpstr>Uco Swamp Garden 中央俄克拉荷马大学的沼泽花园 Ficus, Willow, Cottonwood and Elm榕树、柳树、榆树</vt:lpstr>
      <vt:lpstr>Tecoma Crossing黄钟花 Tecoma, Desert Willow, Palo Verde  黄钟花、沙漠柳树、绿皮树 </vt:lpstr>
      <vt:lpstr>  Greenhouse Herb garden 温室草花园  </vt:lpstr>
      <vt:lpstr>Potential Future Browse Gardens 未来可能的植物花园  </vt:lpstr>
      <vt:lpstr>Donations- another source of browse 捐助-另一个植物来源</vt:lpstr>
      <vt:lpstr>Slide 56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Eric</dc:creator>
  <cp:lastModifiedBy>Eric</cp:lastModifiedBy>
  <cp:revision>2</cp:revision>
  <dcterms:modified xsi:type="dcterms:W3CDTF">2014-03-16T18:17:11Z</dcterms:modified>
</cp:coreProperties>
</file>